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147374929" r:id="rId2"/>
    <p:sldId id="260" r:id="rId3"/>
    <p:sldId id="258" r:id="rId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9001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4548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3987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2302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6596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43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4867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12585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6584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8310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576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AB6B9-DCFE-4A06-B6EC-881BA3F19198}" type="datetimeFigureOut">
              <a:rPr lang="es-CO" smtClean="0"/>
              <a:t>27/10/25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EA6F2-B89B-4248-AD37-D1F22723162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34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BFECD01-3923-9AEA-C49D-7206814619B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" y="0"/>
            <a:ext cx="12189461" cy="6858000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D9D969EC-E216-4071-DFD4-1CADB552D964}"/>
              </a:ext>
            </a:extLst>
          </p:cNvPr>
          <p:cNvSpPr txBox="1"/>
          <p:nvPr/>
        </p:nvSpPr>
        <p:spPr>
          <a:xfrm>
            <a:off x="5188205" y="6580402"/>
            <a:ext cx="18155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unito Sans" pitchFamily="2" charset="77"/>
                <a:ea typeface="+mn-ea"/>
                <a:cs typeface="+mn-cs"/>
              </a:rPr>
              <a:t>www.icbf.gov.co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D87E35-7008-DB20-49B0-3936B31A91A1}"/>
              </a:ext>
            </a:extLst>
          </p:cNvPr>
          <p:cNvSpPr txBox="1"/>
          <p:nvPr/>
        </p:nvSpPr>
        <p:spPr>
          <a:xfrm>
            <a:off x="597987" y="2246686"/>
            <a:ext cx="6405807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>
                <a:solidFill>
                  <a:srgbClr val="4DAF46"/>
                </a:solidFill>
                <a:latin typeface="Nunito Sans"/>
                <a:ea typeface="Calibri"/>
                <a:cs typeface="Calibri"/>
              </a:rPr>
              <a:t>Gestión para garantía del derecho a la educación: Articulación DSNBF – Dirección de </a:t>
            </a:r>
            <a:r>
              <a:rPr lang="en-US" sz="4000" b="1" dirty="0" err="1">
                <a:solidFill>
                  <a:srgbClr val="4DAF46"/>
                </a:solidFill>
                <a:latin typeface="Nunito Sans"/>
                <a:ea typeface="Calibri"/>
                <a:cs typeface="Calibri"/>
              </a:rPr>
              <a:t>Protección</a:t>
            </a:r>
            <a:endParaRPr lang="en-US" sz="4000" b="1" dirty="0">
              <a:solidFill>
                <a:srgbClr val="4DAF46"/>
              </a:solidFill>
              <a:latin typeface="Nunito Sans"/>
              <a:ea typeface="Calibri"/>
              <a:cs typeface="Calibri"/>
            </a:endParaRPr>
          </a:p>
          <a:p>
            <a:r>
              <a:rPr lang="en-US" sz="4000" b="1" dirty="0" err="1">
                <a:solidFill>
                  <a:srgbClr val="4DAF46"/>
                </a:solidFill>
                <a:latin typeface="Nunito Sans"/>
                <a:cs typeface="Calibri"/>
              </a:rPr>
              <a:t>Octubre</a:t>
            </a:r>
            <a:r>
              <a:rPr lang="en-US" sz="4000" b="1" dirty="0">
                <a:solidFill>
                  <a:srgbClr val="4DAF46"/>
                </a:solidFill>
                <a:latin typeface="Nunito Sans"/>
                <a:cs typeface="Calibri"/>
              </a:rPr>
              <a:t> 2025</a:t>
            </a:r>
            <a:endParaRPr lang="en-US" sz="4000" b="1" dirty="0">
              <a:solidFill>
                <a:srgbClr val="4DAF46"/>
              </a:solidFill>
              <a:latin typeface="Nunito Sans"/>
            </a:endParaRPr>
          </a:p>
        </p:txBody>
      </p:sp>
    </p:spTree>
    <p:extLst>
      <p:ext uri="{BB962C8B-B14F-4D97-AF65-F5344CB8AC3E}">
        <p14:creationId xmlns:p14="http://schemas.microsoft.com/office/powerpoint/2010/main" val="3943547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Freeform 2">
            <a:extLst>
              <a:ext uri="{FF2B5EF4-FFF2-40B4-BE49-F238E27FC236}">
                <a16:creationId xmlns:a16="http://schemas.microsoft.com/office/drawing/2014/main" id="{DFD07B5B-A8E4-42DF-B4F3-91A3D3E85A82}"/>
              </a:ext>
            </a:extLst>
          </p:cNvPr>
          <p:cNvSpPr/>
          <p:nvPr/>
        </p:nvSpPr>
        <p:spPr>
          <a:xfrm>
            <a:off x="-25728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O" sz="1200" dirty="0"/>
          </a:p>
        </p:txBody>
      </p:sp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noFill/>
        </p:spPr>
      </p:sp>
      <p:sp>
        <p:nvSpPr>
          <p:cNvPr id="27" name="TextBox 27"/>
          <p:cNvSpPr txBox="1"/>
          <p:nvPr/>
        </p:nvSpPr>
        <p:spPr>
          <a:xfrm>
            <a:off x="1455977" y="403047"/>
            <a:ext cx="9071707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0"/>
              </a:lnSpc>
            </a:pPr>
            <a:r>
              <a:rPr lang="en-US" sz="2267" spc="3" dirty="0">
                <a:solidFill>
                  <a:srgbClr val="4DAF46"/>
                </a:solidFill>
                <a:latin typeface="DejaVu Sans Bold"/>
                <a:ea typeface="DejaVu Sans Bold"/>
                <a:cs typeface="DejaVu Sans Bold"/>
                <a:sym typeface="DejaVu Sans Bold"/>
              </a:rPr>
              <a:t>FOCALICACIÓN BARRERAS EDUCACIÓN – PROCESO ADMINISTRATIVO DE RESTABLECIMIENTO DE DERECHOS  (PARD)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0960" y="6610882"/>
            <a:ext cx="169367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1000" dirty="0">
                <a:solidFill>
                  <a:srgbClr val="FFFFFF"/>
                </a:solidFill>
                <a:latin typeface="Nunito Sans"/>
                <a:ea typeface="Nunito Sans"/>
                <a:cs typeface="Nunito Sans"/>
                <a:sym typeface="Nunito Sans"/>
              </a:rPr>
              <a:t>PÚBLICA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249166" y="6610882"/>
            <a:ext cx="169367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000" dirty="0">
                <a:solidFill>
                  <a:srgbClr val="FFFFFF"/>
                </a:solidFill>
                <a:latin typeface="Nunito Sans"/>
                <a:ea typeface="Nunito Sans"/>
                <a:cs typeface="Nunito Sans"/>
                <a:sym typeface="Nunito Sans"/>
              </a:rPr>
              <a:t>www.icbf.gov.co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D6EFEAA-D0FF-4F65-8775-0639DC396270}"/>
              </a:ext>
            </a:extLst>
          </p:cNvPr>
          <p:cNvGrpSpPr/>
          <p:nvPr/>
        </p:nvGrpSpPr>
        <p:grpSpPr>
          <a:xfrm>
            <a:off x="474366" y="1041401"/>
            <a:ext cx="3811636" cy="4519095"/>
            <a:chOff x="302346" y="1565257"/>
            <a:chExt cx="7012854" cy="7845443"/>
          </a:xfrm>
        </p:grpSpPr>
        <p:grpSp>
          <p:nvGrpSpPr>
            <p:cNvPr id="158" name="Grupo 157">
              <a:extLst>
                <a:ext uri="{FF2B5EF4-FFF2-40B4-BE49-F238E27FC236}">
                  <a16:creationId xmlns:a16="http://schemas.microsoft.com/office/drawing/2014/main" id="{946CD6F0-3AE6-44F1-8741-5C871481C152}"/>
                </a:ext>
              </a:extLst>
            </p:cNvPr>
            <p:cNvGrpSpPr/>
            <p:nvPr/>
          </p:nvGrpSpPr>
          <p:grpSpPr>
            <a:xfrm>
              <a:off x="1333275" y="1902521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159" name="Freeform 1">
                <a:extLst>
                  <a:ext uri="{FF2B5EF4-FFF2-40B4-BE49-F238E27FC236}">
                    <a16:creationId xmlns:a16="http://schemas.microsoft.com/office/drawing/2014/main" id="{347C5E8C-ECC7-42D9-946E-64E868DC97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0" name="Freeform 2">
                <a:extLst>
                  <a:ext uri="{FF2B5EF4-FFF2-40B4-BE49-F238E27FC236}">
                    <a16:creationId xmlns:a16="http://schemas.microsoft.com/office/drawing/2014/main" id="{284C8641-9220-4166-9990-3833D9C038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1" name="Freeform 4">
                <a:extLst>
                  <a:ext uri="{FF2B5EF4-FFF2-40B4-BE49-F238E27FC236}">
                    <a16:creationId xmlns:a16="http://schemas.microsoft.com/office/drawing/2014/main" id="{7B1016FC-CCC9-43AA-B1AC-F141E65DC8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2" name="Freeform 5">
                <a:extLst>
                  <a:ext uri="{FF2B5EF4-FFF2-40B4-BE49-F238E27FC236}">
                    <a16:creationId xmlns:a16="http://schemas.microsoft.com/office/drawing/2014/main" id="{B4314C81-1661-4E9C-B4F1-83E26D70E4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3" name="Freeform 6">
                <a:extLst>
                  <a:ext uri="{FF2B5EF4-FFF2-40B4-BE49-F238E27FC236}">
                    <a16:creationId xmlns:a16="http://schemas.microsoft.com/office/drawing/2014/main" id="{10B37D85-F418-40E1-8BC5-67DE200CE2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4" name="Freeform 7">
                <a:extLst>
                  <a:ext uri="{FF2B5EF4-FFF2-40B4-BE49-F238E27FC236}">
                    <a16:creationId xmlns:a16="http://schemas.microsoft.com/office/drawing/2014/main" id="{6961DEEF-BC48-44C9-A9FB-A67623B47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5" name="Freeform 8">
                <a:extLst>
                  <a:ext uri="{FF2B5EF4-FFF2-40B4-BE49-F238E27FC236}">
                    <a16:creationId xmlns:a16="http://schemas.microsoft.com/office/drawing/2014/main" id="{C99B3E4A-022F-40CD-A5E9-9105ACBA7F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6" name="Freeform 9">
                <a:extLst>
                  <a:ext uri="{FF2B5EF4-FFF2-40B4-BE49-F238E27FC236}">
                    <a16:creationId xmlns:a16="http://schemas.microsoft.com/office/drawing/2014/main" id="{8AE6D3C1-11C0-43AA-8A5A-B1D51DEB30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7" name="Freeform 10">
                <a:extLst>
                  <a:ext uri="{FF2B5EF4-FFF2-40B4-BE49-F238E27FC236}">
                    <a16:creationId xmlns:a16="http://schemas.microsoft.com/office/drawing/2014/main" id="{3CE6E9E3-A982-4B41-AA30-042841BD3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8" name="Freeform 11">
                <a:extLst>
                  <a:ext uri="{FF2B5EF4-FFF2-40B4-BE49-F238E27FC236}">
                    <a16:creationId xmlns:a16="http://schemas.microsoft.com/office/drawing/2014/main" id="{D8C53BB8-E2CA-42EF-93C8-890A90CC1F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9" name="Freeform 12">
                <a:extLst>
                  <a:ext uri="{FF2B5EF4-FFF2-40B4-BE49-F238E27FC236}">
                    <a16:creationId xmlns:a16="http://schemas.microsoft.com/office/drawing/2014/main" id="{D6EEB3A5-98F4-43C2-8105-02083CB131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0" name="Freeform 13">
                <a:extLst>
                  <a:ext uri="{FF2B5EF4-FFF2-40B4-BE49-F238E27FC236}">
                    <a16:creationId xmlns:a16="http://schemas.microsoft.com/office/drawing/2014/main" id="{6B85BD1D-9673-4CBA-AD02-23C2AC1D7E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1" name="Freeform 15">
                <a:extLst>
                  <a:ext uri="{FF2B5EF4-FFF2-40B4-BE49-F238E27FC236}">
                    <a16:creationId xmlns:a16="http://schemas.microsoft.com/office/drawing/2014/main" id="{2D75E0B2-0644-4AD9-8E36-BEA0059579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2" name="Freeform 16">
                <a:extLst>
                  <a:ext uri="{FF2B5EF4-FFF2-40B4-BE49-F238E27FC236}">
                    <a16:creationId xmlns:a16="http://schemas.microsoft.com/office/drawing/2014/main" id="{BB292D56-7898-49F9-ABFB-4BED6CB158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3" name="Freeform 17">
                <a:extLst>
                  <a:ext uri="{FF2B5EF4-FFF2-40B4-BE49-F238E27FC236}">
                    <a16:creationId xmlns:a16="http://schemas.microsoft.com/office/drawing/2014/main" id="{1F126592-B5A2-45C2-A957-7ED4761598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4" name="Freeform 18">
                <a:extLst>
                  <a:ext uri="{FF2B5EF4-FFF2-40B4-BE49-F238E27FC236}">
                    <a16:creationId xmlns:a16="http://schemas.microsoft.com/office/drawing/2014/main" id="{F4AEB7EF-6A47-4AD9-B2DE-38046D94A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5" name="Freeform 19">
                <a:extLst>
                  <a:ext uri="{FF2B5EF4-FFF2-40B4-BE49-F238E27FC236}">
                    <a16:creationId xmlns:a16="http://schemas.microsoft.com/office/drawing/2014/main" id="{D1BBEE98-DAE9-4A9B-89DC-DFA263EE9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176" name="Freeform 20">
                <a:extLst>
                  <a:ext uri="{FF2B5EF4-FFF2-40B4-BE49-F238E27FC236}">
                    <a16:creationId xmlns:a16="http://schemas.microsoft.com/office/drawing/2014/main" id="{D2AB3F59-56F8-434D-8047-634016010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7" name="Freeform 21">
                <a:extLst>
                  <a:ext uri="{FF2B5EF4-FFF2-40B4-BE49-F238E27FC236}">
                    <a16:creationId xmlns:a16="http://schemas.microsoft.com/office/drawing/2014/main" id="{46BFFE26-4505-4B37-B2A4-E5441C2345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8" name="Freeform 22">
                <a:extLst>
                  <a:ext uri="{FF2B5EF4-FFF2-40B4-BE49-F238E27FC236}">
                    <a16:creationId xmlns:a16="http://schemas.microsoft.com/office/drawing/2014/main" id="{6D3D3FC6-CC69-4267-8F21-E16E1E9622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9" name="Freeform 23">
                <a:extLst>
                  <a:ext uri="{FF2B5EF4-FFF2-40B4-BE49-F238E27FC236}">
                    <a16:creationId xmlns:a16="http://schemas.microsoft.com/office/drawing/2014/main" id="{4F0A75FB-FED8-4D66-9C73-E2ED3C6C2B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0" name="Freeform 24">
                <a:extLst>
                  <a:ext uri="{FF2B5EF4-FFF2-40B4-BE49-F238E27FC236}">
                    <a16:creationId xmlns:a16="http://schemas.microsoft.com/office/drawing/2014/main" id="{F58E9EE6-20A1-43AF-8720-2628E53DB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1" name="Freeform 25">
                <a:extLst>
                  <a:ext uri="{FF2B5EF4-FFF2-40B4-BE49-F238E27FC236}">
                    <a16:creationId xmlns:a16="http://schemas.microsoft.com/office/drawing/2014/main" id="{C3C5D435-C936-4D14-ABD8-1E2C2A333C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2" name="Freeform 26">
                <a:extLst>
                  <a:ext uri="{FF2B5EF4-FFF2-40B4-BE49-F238E27FC236}">
                    <a16:creationId xmlns:a16="http://schemas.microsoft.com/office/drawing/2014/main" id="{983D0624-A736-46A0-9573-5963EA42C2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3" name="Freeform 27">
                <a:extLst>
                  <a:ext uri="{FF2B5EF4-FFF2-40B4-BE49-F238E27FC236}">
                    <a16:creationId xmlns:a16="http://schemas.microsoft.com/office/drawing/2014/main" id="{10455395-69DA-416C-9516-2B7749B7DE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4" name="Freeform 28">
                <a:extLst>
                  <a:ext uri="{FF2B5EF4-FFF2-40B4-BE49-F238E27FC236}">
                    <a16:creationId xmlns:a16="http://schemas.microsoft.com/office/drawing/2014/main" id="{8980B6E6-0B12-4D6F-9168-633F229813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5" name="Freeform 29">
                <a:extLst>
                  <a:ext uri="{FF2B5EF4-FFF2-40B4-BE49-F238E27FC236}">
                    <a16:creationId xmlns:a16="http://schemas.microsoft.com/office/drawing/2014/main" id="{03EB524C-C7CC-4785-8E9E-B0E3B75E55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6" name="Freeform 30">
                <a:extLst>
                  <a:ext uri="{FF2B5EF4-FFF2-40B4-BE49-F238E27FC236}">
                    <a16:creationId xmlns:a16="http://schemas.microsoft.com/office/drawing/2014/main" id="{8A54CA3C-44FF-4E6B-A965-EE8598D717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7" name="Freeform 31">
                <a:extLst>
                  <a:ext uri="{FF2B5EF4-FFF2-40B4-BE49-F238E27FC236}">
                    <a16:creationId xmlns:a16="http://schemas.microsoft.com/office/drawing/2014/main" id="{672F3CFE-2624-423C-9719-1477E818D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8" name="Freeform 3">
                <a:extLst>
                  <a:ext uri="{FF2B5EF4-FFF2-40B4-BE49-F238E27FC236}">
                    <a16:creationId xmlns:a16="http://schemas.microsoft.com/office/drawing/2014/main" id="{E608A48E-0223-4D6D-8ECD-18BB7FD474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9" name="Freeform 14">
                <a:extLst>
                  <a:ext uri="{FF2B5EF4-FFF2-40B4-BE49-F238E27FC236}">
                    <a16:creationId xmlns:a16="http://schemas.microsoft.com/office/drawing/2014/main" id="{09BBA253-2D5A-4DD1-8636-1E654419A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190" name="Picture 4">
              <a:extLst>
                <a:ext uri="{FF2B5EF4-FFF2-40B4-BE49-F238E27FC236}">
                  <a16:creationId xmlns:a16="http://schemas.microsoft.com/office/drawing/2014/main" id="{44509638-4F0F-4957-A9A4-B7136C7690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421177" y="1565257"/>
              <a:ext cx="839136" cy="1236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1" name="Imagen 190">
              <a:extLst>
                <a:ext uri="{FF2B5EF4-FFF2-40B4-BE49-F238E27FC236}">
                  <a16:creationId xmlns:a16="http://schemas.microsoft.com/office/drawing/2014/main" id="{7594AD8A-0C66-45E8-A0A0-2BF4905DD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85316" y="5323560"/>
              <a:ext cx="275730" cy="629108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92" name="CuadroTexto 191">
              <a:extLst>
                <a:ext uri="{FF2B5EF4-FFF2-40B4-BE49-F238E27FC236}">
                  <a16:creationId xmlns:a16="http://schemas.microsoft.com/office/drawing/2014/main" id="{BE5B3BA2-DE02-4AFD-B8AC-D1EAFE5D2424}"/>
                </a:ext>
              </a:extLst>
            </p:cNvPr>
            <p:cNvSpPr txBox="1"/>
            <p:nvPr/>
          </p:nvSpPr>
          <p:spPr>
            <a:xfrm>
              <a:off x="1964194" y="2376201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Bolívar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93" name="Conector recto 192">
              <a:extLst>
                <a:ext uri="{FF2B5EF4-FFF2-40B4-BE49-F238E27FC236}">
                  <a16:creationId xmlns:a16="http://schemas.microsoft.com/office/drawing/2014/main" id="{2EED7D41-BFCB-461A-8CCD-6292C0312A32}"/>
                </a:ext>
              </a:extLst>
            </p:cNvPr>
            <p:cNvCxnSpPr>
              <a:cxnSpLocks/>
            </p:cNvCxnSpPr>
            <p:nvPr/>
          </p:nvCxnSpPr>
          <p:spPr>
            <a:xfrm>
              <a:off x="2779228" y="2676455"/>
              <a:ext cx="262969" cy="2757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96" name="CuadroTexto 195">
              <a:extLst>
                <a:ext uri="{FF2B5EF4-FFF2-40B4-BE49-F238E27FC236}">
                  <a16:creationId xmlns:a16="http://schemas.microsoft.com/office/drawing/2014/main" id="{2A708E30-65AD-4549-A4C7-112F35E7E2CB}"/>
                </a:ext>
              </a:extLst>
            </p:cNvPr>
            <p:cNvSpPr txBox="1"/>
            <p:nvPr/>
          </p:nvSpPr>
          <p:spPr>
            <a:xfrm>
              <a:off x="4342038" y="3200773"/>
              <a:ext cx="2560426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Norte de Santander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97" name="Conector recto 196">
              <a:extLst>
                <a:ext uri="{FF2B5EF4-FFF2-40B4-BE49-F238E27FC236}">
                  <a16:creationId xmlns:a16="http://schemas.microsoft.com/office/drawing/2014/main" id="{73ACB987-FCBB-4FC5-9412-37F57140A8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25577" y="3455938"/>
              <a:ext cx="314157" cy="35764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98" name="Freeform 17">
              <a:extLst>
                <a:ext uri="{FF2B5EF4-FFF2-40B4-BE49-F238E27FC236}">
                  <a16:creationId xmlns:a16="http://schemas.microsoft.com/office/drawing/2014/main" id="{7AE0C734-5042-4351-9C37-6003D2341F9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544893" y="5133416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solidFill>
              <a:schemeClr val="bg1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sp>
          <p:nvSpPr>
            <p:cNvPr id="201" name="CuadroTexto 200">
              <a:extLst>
                <a:ext uri="{FF2B5EF4-FFF2-40B4-BE49-F238E27FC236}">
                  <a16:creationId xmlns:a16="http://schemas.microsoft.com/office/drawing/2014/main" id="{D8D3D134-010D-4793-913D-8D0F2EFFBC0A}"/>
                </a:ext>
              </a:extLst>
            </p:cNvPr>
            <p:cNvSpPr txBox="1"/>
            <p:nvPr/>
          </p:nvSpPr>
          <p:spPr>
            <a:xfrm>
              <a:off x="4753424" y="3691702"/>
              <a:ext cx="159987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Santander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204" name="CuadroTexto 203">
              <a:extLst>
                <a:ext uri="{FF2B5EF4-FFF2-40B4-BE49-F238E27FC236}">
                  <a16:creationId xmlns:a16="http://schemas.microsoft.com/office/drawing/2014/main" id="{0DC38E86-8D43-4882-A3AE-30D89D21A6BB}"/>
                </a:ext>
              </a:extLst>
            </p:cNvPr>
            <p:cNvSpPr txBox="1"/>
            <p:nvPr/>
          </p:nvSpPr>
          <p:spPr>
            <a:xfrm>
              <a:off x="795613" y="7609503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Nariño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205" name="Conector recto 204">
              <a:extLst>
                <a:ext uri="{FF2B5EF4-FFF2-40B4-BE49-F238E27FC236}">
                  <a16:creationId xmlns:a16="http://schemas.microsoft.com/office/drawing/2014/main" id="{6A43F7C6-1AC7-461E-8B33-3677784E7694}"/>
                </a:ext>
              </a:extLst>
            </p:cNvPr>
            <p:cNvCxnSpPr>
              <a:cxnSpLocks/>
              <a:endCxn id="204" idx="0"/>
            </p:cNvCxnSpPr>
            <p:nvPr/>
          </p:nvCxnSpPr>
          <p:spPr>
            <a:xfrm flipH="1">
              <a:off x="1446532" y="7050818"/>
              <a:ext cx="359478" cy="56222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06" name="CuadroTexto 205">
              <a:extLst>
                <a:ext uri="{FF2B5EF4-FFF2-40B4-BE49-F238E27FC236}">
                  <a16:creationId xmlns:a16="http://schemas.microsoft.com/office/drawing/2014/main" id="{B9E1DC36-D30A-4FCF-B9CB-9D00C5390758}"/>
                </a:ext>
              </a:extLst>
            </p:cNvPr>
            <p:cNvSpPr txBox="1"/>
            <p:nvPr/>
          </p:nvSpPr>
          <p:spPr>
            <a:xfrm>
              <a:off x="302346" y="6364197"/>
              <a:ext cx="1301840" cy="587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Valle del Cauca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207" name="Conector recto 206">
              <a:extLst>
                <a:ext uri="{FF2B5EF4-FFF2-40B4-BE49-F238E27FC236}">
                  <a16:creationId xmlns:a16="http://schemas.microsoft.com/office/drawing/2014/main" id="{24A6E8E4-2296-4ECA-B9C6-02C34F0AA4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21177" y="6149285"/>
              <a:ext cx="929809" cy="29283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0" name="Conector recto 209">
              <a:extLst>
                <a:ext uri="{FF2B5EF4-FFF2-40B4-BE49-F238E27FC236}">
                  <a16:creationId xmlns:a16="http://schemas.microsoft.com/office/drawing/2014/main" id="{40406258-AE51-4669-A86C-4575C73D76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21014" y="5611539"/>
              <a:ext cx="1367127" cy="4041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11" name="CuadroTexto 210">
              <a:extLst>
                <a:ext uri="{FF2B5EF4-FFF2-40B4-BE49-F238E27FC236}">
                  <a16:creationId xmlns:a16="http://schemas.microsoft.com/office/drawing/2014/main" id="{3D7DFC84-D1D5-4B46-97E3-24426EE48DF7}"/>
                </a:ext>
              </a:extLst>
            </p:cNvPr>
            <p:cNvSpPr txBox="1"/>
            <p:nvPr/>
          </p:nvSpPr>
          <p:spPr>
            <a:xfrm>
              <a:off x="483272" y="5484224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Quindío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212" name="Freeform 16">
              <a:extLst>
                <a:ext uri="{FF2B5EF4-FFF2-40B4-BE49-F238E27FC236}">
                  <a16:creationId xmlns:a16="http://schemas.microsoft.com/office/drawing/2014/main" id="{42BEC4DD-6FDB-4772-A67C-00645092A2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5077" y="3884787"/>
              <a:ext cx="1003654" cy="1129105"/>
            </a:xfrm>
            <a:custGeom>
              <a:avLst/>
              <a:gdLst>
                <a:gd name="T0" fmla="*/ 251091 w 2436"/>
                <a:gd name="T1" fmla="*/ 396589 h 2682"/>
                <a:gd name="T2" fmla="*/ 270157 w 2436"/>
                <a:gd name="T3" fmla="*/ 460287 h 2682"/>
                <a:gd name="T4" fmla="*/ 212960 w 2436"/>
                <a:gd name="T5" fmla="*/ 504553 h 2682"/>
                <a:gd name="T6" fmla="*/ 162238 w 2436"/>
                <a:gd name="T7" fmla="*/ 565013 h 2682"/>
                <a:gd name="T8" fmla="*/ 101803 w 2436"/>
                <a:gd name="T9" fmla="*/ 606039 h 2682"/>
                <a:gd name="T10" fmla="*/ 51082 w 2436"/>
                <a:gd name="T11" fmla="*/ 650664 h 2682"/>
                <a:gd name="T12" fmla="*/ 41369 w 2436"/>
                <a:gd name="T13" fmla="*/ 717242 h 2682"/>
                <a:gd name="T14" fmla="*/ 28778 w 2436"/>
                <a:gd name="T15" fmla="*/ 784180 h 2682"/>
                <a:gd name="T16" fmla="*/ 89213 w 2436"/>
                <a:gd name="T17" fmla="*/ 844280 h 2682"/>
                <a:gd name="T18" fmla="*/ 124107 w 2436"/>
                <a:gd name="T19" fmla="*/ 869832 h 2682"/>
                <a:gd name="T20" fmla="*/ 149288 w 2436"/>
                <a:gd name="T21" fmla="*/ 917336 h 2682"/>
                <a:gd name="T22" fmla="*/ 216197 w 2436"/>
                <a:gd name="T23" fmla="*/ 929932 h 2682"/>
                <a:gd name="T24" fmla="*/ 276272 w 2436"/>
                <a:gd name="T25" fmla="*/ 961961 h 2682"/>
                <a:gd name="T26" fmla="*/ 349297 w 2436"/>
                <a:gd name="T27" fmla="*/ 939648 h 2682"/>
                <a:gd name="T28" fmla="*/ 403256 w 2436"/>
                <a:gd name="T29" fmla="*/ 939648 h 2682"/>
                <a:gd name="T30" fmla="*/ 434912 w 2436"/>
                <a:gd name="T31" fmla="*/ 838162 h 2682"/>
                <a:gd name="T32" fmla="*/ 501822 w 2436"/>
                <a:gd name="T33" fmla="*/ 850758 h 2682"/>
                <a:gd name="T34" fmla="*/ 457216 w 2436"/>
                <a:gd name="T35" fmla="*/ 914097 h 2682"/>
                <a:gd name="T36" fmla="*/ 511175 w 2436"/>
                <a:gd name="T37" fmla="*/ 914097 h 2682"/>
                <a:gd name="T38" fmla="*/ 565134 w 2436"/>
                <a:gd name="T39" fmla="*/ 879189 h 2682"/>
                <a:gd name="T40" fmla="*/ 647872 w 2436"/>
                <a:gd name="T41" fmla="*/ 856876 h 2682"/>
                <a:gd name="T42" fmla="*/ 723775 w 2436"/>
                <a:gd name="T43" fmla="*/ 787059 h 2682"/>
                <a:gd name="T44" fmla="*/ 774497 w 2436"/>
                <a:gd name="T45" fmla="*/ 717242 h 2682"/>
                <a:gd name="T46" fmla="*/ 748956 w 2436"/>
                <a:gd name="T47" fmla="*/ 640948 h 2682"/>
                <a:gd name="T48" fmla="*/ 790325 w 2436"/>
                <a:gd name="T49" fmla="*/ 638068 h 2682"/>
                <a:gd name="T50" fmla="*/ 844284 w 2436"/>
                <a:gd name="T51" fmla="*/ 647425 h 2682"/>
                <a:gd name="T52" fmla="*/ 875940 w 2436"/>
                <a:gd name="T53" fmla="*/ 580847 h 2682"/>
                <a:gd name="T54" fmla="*/ 875940 w 2436"/>
                <a:gd name="T55" fmla="*/ 504553 h 2682"/>
                <a:gd name="T56" fmla="*/ 834571 w 2436"/>
                <a:gd name="T57" fmla="*/ 460287 h 2682"/>
                <a:gd name="T58" fmla="*/ 774497 w 2436"/>
                <a:gd name="T59" fmla="*/ 444093 h 2682"/>
                <a:gd name="T60" fmla="*/ 707947 w 2436"/>
                <a:gd name="T61" fmla="*/ 403066 h 2682"/>
                <a:gd name="T62" fmla="*/ 707947 w 2436"/>
                <a:gd name="T63" fmla="*/ 323533 h 2682"/>
                <a:gd name="T64" fmla="*/ 686003 w 2436"/>
                <a:gd name="T65" fmla="*/ 266312 h 2682"/>
                <a:gd name="T66" fmla="*/ 644634 w 2436"/>
                <a:gd name="T67" fmla="*/ 225285 h 2682"/>
                <a:gd name="T68" fmla="*/ 606503 w 2436"/>
                <a:gd name="T69" fmla="*/ 196495 h 2682"/>
                <a:gd name="T70" fmla="*/ 530241 w 2436"/>
                <a:gd name="T71" fmla="*/ 212330 h 2682"/>
                <a:gd name="T72" fmla="*/ 476281 w 2436"/>
                <a:gd name="T73" fmla="*/ 225285 h 2682"/>
                <a:gd name="T74" fmla="*/ 403256 w 2436"/>
                <a:gd name="T75" fmla="*/ 196495 h 2682"/>
                <a:gd name="T76" fmla="*/ 361887 w 2436"/>
                <a:gd name="T77" fmla="*/ 161586 h 2682"/>
                <a:gd name="T78" fmla="*/ 317641 w 2436"/>
                <a:gd name="T79" fmla="*/ 117321 h 2682"/>
                <a:gd name="T80" fmla="*/ 324116 w 2436"/>
                <a:gd name="T81" fmla="*/ 57221 h 2682"/>
                <a:gd name="T82" fmla="*/ 282747 w 2436"/>
                <a:gd name="T83" fmla="*/ 15835 h 2682"/>
                <a:gd name="T84" fmla="*/ 279509 w 2436"/>
                <a:gd name="T85" fmla="*/ 95368 h 2682"/>
                <a:gd name="T86" fmla="*/ 295338 w 2436"/>
                <a:gd name="T87" fmla="*/ 183899 h 2682"/>
                <a:gd name="T88" fmla="*/ 260444 w 2436"/>
                <a:gd name="T89" fmla="*/ 260194 h 268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2436" h="2682">
                  <a:moveTo>
                    <a:pt x="680" y="943"/>
                  </a:moveTo>
                  <a:lnTo>
                    <a:pt x="698" y="1023"/>
                  </a:lnTo>
                  <a:lnTo>
                    <a:pt x="698" y="1102"/>
                  </a:lnTo>
                  <a:lnTo>
                    <a:pt x="733" y="1173"/>
                  </a:lnTo>
                  <a:lnTo>
                    <a:pt x="777" y="1226"/>
                  </a:lnTo>
                  <a:lnTo>
                    <a:pt x="751" y="1279"/>
                  </a:lnTo>
                  <a:lnTo>
                    <a:pt x="698" y="1331"/>
                  </a:lnTo>
                  <a:lnTo>
                    <a:pt x="609" y="1349"/>
                  </a:lnTo>
                  <a:lnTo>
                    <a:pt x="592" y="1402"/>
                  </a:lnTo>
                  <a:lnTo>
                    <a:pt x="530" y="1429"/>
                  </a:lnTo>
                  <a:lnTo>
                    <a:pt x="495" y="1508"/>
                  </a:lnTo>
                  <a:lnTo>
                    <a:pt x="451" y="1570"/>
                  </a:lnTo>
                  <a:lnTo>
                    <a:pt x="371" y="1587"/>
                  </a:lnTo>
                  <a:lnTo>
                    <a:pt x="309" y="1623"/>
                  </a:lnTo>
                  <a:lnTo>
                    <a:pt x="283" y="1684"/>
                  </a:lnTo>
                  <a:lnTo>
                    <a:pt x="195" y="1702"/>
                  </a:lnTo>
                  <a:lnTo>
                    <a:pt x="159" y="1746"/>
                  </a:lnTo>
                  <a:lnTo>
                    <a:pt x="142" y="1808"/>
                  </a:lnTo>
                  <a:lnTo>
                    <a:pt x="150" y="1887"/>
                  </a:lnTo>
                  <a:lnTo>
                    <a:pt x="168" y="1949"/>
                  </a:lnTo>
                  <a:lnTo>
                    <a:pt x="115" y="1993"/>
                  </a:lnTo>
                  <a:lnTo>
                    <a:pt x="80" y="2055"/>
                  </a:lnTo>
                  <a:lnTo>
                    <a:pt x="0" y="2126"/>
                  </a:lnTo>
                  <a:lnTo>
                    <a:pt x="80" y="2179"/>
                  </a:lnTo>
                  <a:lnTo>
                    <a:pt x="98" y="2258"/>
                  </a:lnTo>
                  <a:lnTo>
                    <a:pt x="168" y="2337"/>
                  </a:lnTo>
                  <a:lnTo>
                    <a:pt x="248" y="2346"/>
                  </a:lnTo>
                  <a:lnTo>
                    <a:pt x="309" y="2284"/>
                  </a:lnTo>
                  <a:lnTo>
                    <a:pt x="353" y="2329"/>
                  </a:lnTo>
                  <a:lnTo>
                    <a:pt x="345" y="2417"/>
                  </a:lnTo>
                  <a:lnTo>
                    <a:pt x="380" y="2452"/>
                  </a:lnTo>
                  <a:lnTo>
                    <a:pt x="362" y="2523"/>
                  </a:lnTo>
                  <a:lnTo>
                    <a:pt x="415" y="2549"/>
                  </a:lnTo>
                  <a:lnTo>
                    <a:pt x="451" y="2496"/>
                  </a:lnTo>
                  <a:lnTo>
                    <a:pt x="539" y="2540"/>
                  </a:lnTo>
                  <a:lnTo>
                    <a:pt x="601" y="2584"/>
                  </a:lnTo>
                  <a:lnTo>
                    <a:pt x="671" y="2593"/>
                  </a:lnTo>
                  <a:lnTo>
                    <a:pt x="706" y="2655"/>
                  </a:lnTo>
                  <a:lnTo>
                    <a:pt x="768" y="2673"/>
                  </a:lnTo>
                  <a:lnTo>
                    <a:pt x="839" y="2681"/>
                  </a:lnTo>
                  <a:lnTo>
                    <a:pt x="918" y="2646"/>
                  </a:lnTo>
                  <a:lnTo>
                    <a:pt x="971" y="2611"/>
                  </a:lnTo>
                  <a:lnTo>
                    <a:pt x="1042" y="2611"/>
                  </a:lnTo>
                  <a:lnTo>
                    <a:pt x="1095" y="2681"/>
                  </a:lnTo>
                  <a:lnTo>
                    <a:pt x="1121" y="2611"/>
                  </a:lnTo>
                  <a:lnTo>
                    <a:pt x="1121" y="2505"/>
                  </a:lnTo>
                  <a:lnTo>
                    <a:pt x="1148" y="2381"/>
                  </a:lnTo>
                  <a:lnTo>
                    <a:pt x="1209" y="2329"/>
                  </a:lnTo>
                  <a:lnTo>
                    <a:pt x="1289" y="2311"/>
                  </a:lnTo>
                  <a:lnTo>
                    <a:pt x="1359" y="2329"/>
                  </a:lnTo>
                  <a:lnTo>
                    <a:pt x="1395" y="2364"/>
                  </a:lnTo>
                  <a:lnTo>
                    <a:pt x="1412" y="2434"/>
                  </a:lnTo>
                  <a:lnTo>
                    <a:pt x="1342" y="2496"/>
                  </a:lnTo>
                  <a:lnTo>
                    <a:pt x="1271" y="2540"/>
                  </a:lnTo>
                  <a:lnTo>
                    <a:pt x="1307" y="2584"/>
                  </a:lnTo>
                  <a:lnTo>
                    <a:pt x="1412" y="2602"/>
                  </a:lnTo>
                  <a:lnTo>
                    <a:pt x="1421" y="2540"/>
                  </a:lnTo>
                  <a:lnTo>
                    <a:pt x="1457" y="2496"/>
                  </a:lnTo>
                  <a:lnTo>
                    <a:pt x="1518" y="2487"/>
                  </a:lnTo>
                  <a:lnTo>
                    <a:pt x="1571" y="2443"/>
                  </a:lnTo>
                  <a:lnTo>
                    <a:pt x="1580" y="2364"/>
                  </a:lnTo>
                  <a:lnTo>
                    <a:pt x="1721" y="2373"/>
                  </a:lnTo>
                  <a:lnTo>
                    <a:pt x="1801" y="2381"/>
                  </a:lnTo>
                  <a:lnTo>
                    <a:pt x="1854" y="2337"/>
                  </a:lnTo>
                  <a:lnTo>
                    <a:pt x="1924" y="2276"/>
                  </a:lnTo>
                  <a:lnTo>
                    <a:pt x="2012" y="2187"/>
                  </a:lnTo>
                  <a:lnTo>
                    <a:pt x="2073" y="2099"/>
                  </a:lnTo>
                  <a:lnTo>
                    <a:pt x="2135" y="2055"/>
                  </a:lnTo>
                  <a:lnTo>
                    <a:pt x="2153" y="1993"/>
                  </a:lnTo>
                  <a:lnTo>
                    <a:pt x="2144" y="1905"/>
                  </a:lnTo>
                  <a:lnTo>
                    <a:pt x="2135" y="1826"/>
                  </a:lnTo>
                  <a:lnTo>
                    <a:pt x="2082" y="1781"/>
                  </a:lnTo>
                  <a:lnTo>
                    <a:pt x="2073" y="1711"/>
                  </a:lnTo>
                  <a:lnTo>
                    <a:pt x="2153" y="1711"/>
                  </a:lnTo>
                  <a:lnTo>
                    <a:pt x="2197" y="1773"/>
                  </a:lnTo>
                  <a:lnTo>
                    <a:pt x="2214" y="1834"/>
                  </a:lnTo>
                  <a:lnTo>
                    <a:pt x="2276" y="1852"/>
                  </a:lnTo>
                  <a:lnTo>
                    <a:pt x="2347" y="1799"/>
                  </a:lnTo>
                  <a:lnTo>
                    <a:pt x="2373" y="1746"/>
                  </a:lnTo>
                  <a:lnTo>
                    <a:pt x="2391" y="1658"/>
                  </a:lnTo>
                  <a:lnTo>
                    <a:pt x="2435" y="1614"/>
                  </a:lnTo>
                  <a:lnTo>
                    <a:pt x="2426" y="1552"/>
                  </a:lnTo>
                  <a:lnTo>
                    <a:pt x="2426" y="1473"/>
                  </a:lnTo>
                  <a:lnTo>
                    <a:pt x="2435" y="1402"/>
                  </a:lnTo>
                  <a:lnTo>
                    <a:pt x="2409" y="1331"/>
                  </a:lnTo>
                  <a:lnTo>
                    <a:pt x="2356" y="1331"/>
                  </a:lnTo>
                  <a:lnTo>
                    <a:pt x="2320" y="1279"/>
                  </a:lnTo>
                  <a:lnTo>
                    <a:pt x="2312" y="1226"/>
                  </a:lnTo>
                  <a:lnTo>
                    <a:pt x="2241" y="1234"/>
                  </a:lnTo>
                  <a:lnTo>
                    <a:pt x="2153" y="1234"/>
                  </a:lnTo>
                  <a:lnTo>
                    <a:pt x="2064" y="1217"/>
                  </a:lnTo>
                  <a:lnTo>
                    <a:pt x="2012" y="1164"/>
                  </a:lnTo>
                  <a:lnTo>
                    <a:pt x="1968" y="1120"/>
                  </a:lnTo>
                  <a:lnTo>
                    <a:pt x="2003" y="1040"/>
                  </a:lnTo>
                  <a:lnTo>
                    <a:pt x="1951" y="970"/>
                  </a:lnTo>
                  <a:lnTo>
                    <a:pt x="1968" y="899"/>
                  </a:lnTo>
                  <a:lnTo>
                    <a:pt x="1977" y="837"/>
                  </a:lnTo>
                  <a:lnTo>
                    <a:pt x="1924" y="776"/>
                  </a:lnTo>
                  <a:lnTo>
                    <a:pt x="1907" y="740"/>
                  </a:lnTo>
                  <a:lnTo>
                    <a:pt x="1898" y="696"/>
                  </a:lnTo>
                  <a:lnTo>
                    <a:pt x="1845" y="652"/>
                  </a:lnTo>
                  <a:lnTo>
                    <a:pt x="1792" y="626"/>
                  </a:lnTo>
                  <a:lnTo>
                    <a:pt x="1792" y="590"/>
                  </a:lnTo>
                  <a:lnTo>
                    <a:pt x="1748" y="528"/>
                  </a:lnTo>
                  <a:lnTo>
                    <a:pt x="1686" y="546"/>
                  </a:lnTo>
                  <a:lnTo>
                    <a:pt x="1615" y="546"/>
                  </a:lnTo>
                  <a:lnTo>
                    <a:pt x="1509" y="528"/>
                  </a:lnTo>
                  <a:lnTo>
                    <a:pt x="1474" y="590"/>
                  </a:lnTo>
                  <a:lnTo>
                    <a:pt x="1457" y="643"/>
                  </a:lnTo>
                  <a:lnTo>
                    <a:pt x="1395" y="652"/>
                  </a:lnTo>
                  <a:lnTo>
                    <a:pt x="1324" y="626"/>
                  </a:lnTo>
                  <a:lnTo>
                    <a:pt x="1262" y="643"/>
                  </a:lnTo>
                  <a:lnTo>
                    <a:pt x="1192" y="608"/>
                  </a:lnTo>
                  <a:lnTo>
                    <a:pt x="1121" y="546"/>
                  </a:lnTo>
                  <a:lnTo>
                    <a:pt x="1077" y="502"/>
                  </a:lnTo>
                  <a:lnTo>
                    <a:pt x="1059" y="449"/>
                  </a:lnTo>
                  <a:lnTo>
                    <a:pt x="1006" y="449"/>
                  </a:lnTo>
                  <a:lnTo>
                    <a:pt x="909" y="449"/>
                  </a:lnTo>
                  <a:lnTo>
                    <a:pt x="874" y="396"/>
                  </a:lnTo>
                  <a:lnTo>
                    <a:pt x="883" y="326"/>
                  </a:lnTo>
                  <a:lnTo>
                    <a:pt x="954" y="291"/>
                  </a:lnTo>
                  <a:lnTo>
                    <a:pt x="962" y="229"/>
                  </a:lnTo>
                  <a:lnTo>
                    <a:pt x="901" y="159"/>
                  </a:lnTo>
                  <a:lnTo>
                    <a:pt x="856" y="62"/>
                  </a:lnTo>
                  <a:lnTo>
                    <a:pt x="848" y="0"/>
                  </a:lnTo>
                  <a:lnTo>
                    <a:pt x="786" y="44"/>
                  </a:lnTo>
                  <a:lnTo>
                    <a:pt x="742" y="115"/>
                  </a:lnTo>
                  <a:lnTo>
                    <a:pt x="733" y="203"/>
                  </a:lnTo>
                  <a:lnTo>
                    <a:pt x="777" y="265"/>
                  </a:lnTo>
                  <a:lnTo>
                    <a:pt x="804" y="352"/>
                  </a:lnTo>
                  <a:lnTo>
                    <a:pt x="812" y="423"/>
                  </a:lnTo>
                  <a:lnTo>
                    <a:pt x="821" y="511"/>
                  </a:lnTo>
                  <a:lnTo>
                    <a:pt x="804" y="590"/>
                  </a:lnTo>
                  <a:lnTo>
                    <a:pt x="759" y="634"/>
                  </a:lnTo>
                  <a:lnTo>
                    <a:pt x="724" y="723"/>
                  </a:lnTo>
                  <a:lnTo>
                    <a:pt x="715" y="811"/>
                  </a:lnTo>
                  <a:lnTo>
                    <a:pt x="680" y="943"/>
                  </a:lnTo>
                </a:path>
              </a:pathLst>
            </a:custGeom>
            <a:solidFill>
              <a:srgbClr val="FF0000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cxnSp>
          <p:nvCxnSpPr>
            <p:cNvPr id="213" name="Conector recto 212">
              <a:extLst>
                <a:ext uri="{FF2B5EF4-FFF2-40B4-BE49-F238E27FC236}">
                  <a16:creationId xmlns:a16="http://schemas.microsoft.com/office/drawing/2014/main" id="{8F088777-FBC3-4D4F-BFF5-208CF05DF3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03283" y="3917270"/>
              <a:ext cx="754813" cy="53445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A775CF4D-841E-4CF0-AE1D-F2803113EFCF}"/>
              </a:ext>
            </a:extLst>
          </p:cNvPr>
          <p:cNvGrpSpPr/>
          <p:nvPr/>
        </p:nvGrpSpPr>
        <p:grpSpPr>
          <a:xfrm>
            <a:off x="4248924" y="1041400"/>
            <a:ext cx="3845917" cy="4519096"/>
            <a:chOff x="355911" y="1562100"/>
            <a:chExt cx="7111689" cy="7845443"/>
          </a:xfrm>
        </p:grpSpPr>
        <p:grpSp>
          <p:nvGrpSpPr>
            <p:cNvPr id="67" name="Grupo 66">
              <a:extLst>
                <a:ext uri="{FF2B5EF4-FFF2-40B4-BE49-F238E27FC236}">
                  <a16:creationId xmlns:a16="http://schemas.microsoft.com/office/drawing/2014/main" id="{1E9DB590-D725-4C33-BF7A-D84556EF8CFA}"/>
                </a:ext>
              </a:extLst>
            </p:cNvPr>
            <p:cNvGrpSpPr/>
            <p:nvPr/>
          </p:nvGrpSpPr>
          <p:grpSpPr>
            <a:xfrm>
              <a:off x="1443766" y="1899364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68" name="Freeform 1">
                <a:extLst>
                  <a:ext uri="{FF2B5EF4-FFF2-40B4-BE49-F238E27FC236}">
                    <a16:creationId xmlns:a16="http://schemas.microsoft.com/office/drawing/2014/main" id="{551CDB3B-EFEA-4E3E-B00C-12ACDD9FB5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69" name="Freeform 2">
                <a:extLst>
                  <a:ext uri="{FF2B5EF4-FFF2-40B4-BE49-F238E27FC236}">
                    <a16:creationId xmlns:a16="http://schemas.microsoft.com/office/drawing/2014/main" id="{CD90F07D-AB0D-419B-9BD6-5D06BF969F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0" name="Freeform 4">
                <a:extLst>
                  <a:ext uri="{FF2B5EF4-FFF2-40B4-BE49-F238E27FC236}">
                    <a16:creationId xmlns:a16="http://schemas.microsoft.com/office/drawing/2014/main" id="{52D93EF2-C9B3-4A29-9ED6-DBDD8033FF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1" name="Freeform 5">
                <a:extLst>
                  <a:ext uri="{FF2B5EF4-FFF2-40B4-BE49-F238E27FC236}">
                    <a16:creationId xmlns:a16="http://schemas.microsoft.com/office/drawing/2014/main" id="{F7D9134E-8FD9-419F-A509-B4CD83267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2" name="Freeform 6">
                <a:extLst>
                  <a:ext uri="{FF2B5EF4-FFF2-40B4-BE49-F238E27FC236}">
                    <a16:creationId xmlns:a16="http://schemas.microsoft.com/office/drawing/2014/main" id="{C8A5D1CA-82E8-42B0-9110-4E3E0A459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3" name="Freeform 7">
                <a:extLst>
                  <a:ext uri="{FF2B5EF4-FFF2-40B4-BE49-F238E27FC236}">
                    <a16:creationId xmlns:a16="http://schemas.microsoft.com/office/drawing/2014/main" id="{45FBB5F4-2F7A-468A-8765-DAF81FDC6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4" name="Freeform 8">
                <a:extLst>
                  <a:ext uri="{FF2B5EF4-FFF2-40B4-BE49-F238E27FC236}">
                    <a16:creationId xmlns:a16="http://schemas.microsoft.com/office/drawing/2014/main" id="{27AC0731-E399-42A1-9281-8E1931EBFF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5" name="Freeform 9">
                <a:extLst>
                  <a:ext uri="{FF2B5EF4-FFF2-40B4-BE49-F238E27FC236}">
                    <a16:creationId xmlns:a16="http://schemas.microsoft.com/office/drawing/2014/main" id="{D2EEE01F-1C07-4125-9F29-94110CCA8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6" name="Freeform 10">
                <a:extLst>
                  <a:ext uri="{FF2B5EF4-FFF2-40B4-BE49-F238E27FC236}">
                    <a16:creationId xmlns:a16="http://schemas.microsoft.com/office/drawing/2014/main" id="{65D1E76F-336D-4EFD-8378-77EB466C13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7" name="Freeform 11">
                <a:extLst>
                  <a:ext uri="{FF2B5EF4-FFF2-40B4-BE49-F238E27FC236}">
                    <a16:creationId xmlns:a16="http://schemas.microsoft.com/office/drawing/2014/main" id="{D85AB80B-8277-4124-9A08-FFE1B7923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8" name="Freeform 12">
                <a:extLst>
                  <a:ext uri="{FF2B5EF4-FFF2-40B4-BE49-F238E27FC236}">
                    <a16:creationId xmlns:a16="http://schemas.microsoft.com/office/drawing/2014/main" id="{A2AF1F6D-A83D-4D21-8B12-4F4DB9961C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9" name="Freeform 13">
                <a:extLst>
                  <a:ext uri="{FF2B5EF4-FFF2-40B4-BE49-F238E27FC236}">
                    <a16:creationId xmlns:a16="http://schemas.microsoft.com/office/drawing/2014/main" id="{DB44F71D-7B0C-4B36-AF75-A6F6A228BA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0" name="Freeform 15">
                <a:extLst>
                  <a:ext uri="{FF2B5EF4-FFF2-40B4-BE49-F238E27FC236}">
                    <a16:creationId xmlns:a16="http://schemas.microsoft.com/office/drawing/2014/main" id="{2B76097E-34BD-4624-A20D-5B5BFDD6BA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1" name="Freeform 16">
                <a:extLst>
                  <a:ext uri="{FF2B5EF4-FFF2-40B4-BE49-F238E27FC236}">
                    <a16:creationId xmlns:a16="http://schemas.microsoft.com/office/drawing/2014/main" id="{F0DB13C9-7EE4-4F98-BE48-2408B03F4B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2" name="Freeform 17">
                <a:extLst>
                  <a:ext uri="{FF2B5EF4-FFF2-40B4-BE49-F238E27FC236}">
                    <a16:creationId xmlns:a16="http://schemas.microsoft.com/office/drawing/2014/main" id="{61A29E89-2ED8-40CC-BAEA-BB5E677FF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3" name="Freeform 18">
                <a:extLst>
                  <a:ext uri="{FF2B5EF4-FFF2-40B4-BE49-F238E27FC236}">
                    <a16:creationId xmlns:a16="http://schemas.microsoft.com/office/drawing/2014/main" id="{1B00CC25-17E0-4C8C-8A2F-9307313315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4" name="Freeform 19">
                <a:extLst>
                  <a:ext uri="{FF2B5EF4-FFF2-40B4-BE49-F238E27FC236}">
                    <a16:creationId xmlns:a16="http://schemas.microsoft.com/office/drawing/2014/main" id="{960747F4-9D4C-49F7-8517-1E1DF88F2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85" name="Freeform 20">
                <a:extLst>
                  <a:ext uri="{FF2B5EF4-FFF2-40B4-BE49-F238E27FC236}">
                    <a16:creationId xmlns:a16="http://schemas.microsoft.com/office/drawing/2014/main" id="{7B13095D-A07B-452A-979F-EB3A67E66F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6" name="Freeform 21">
                <a:extLst>
                  <a:ext uri="{FF2B5EF4-FFF2-40B4-BE49-F238E27FC236}">
                    <a16:creationId xmlns:a16="http://schemas.microsoft.com/office/drawing/2014/main" id="{9FB4E00B-0776-4975-857C-5DE153BD3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7" name="Freeform 22">
                <a:extLst>
                  <a:ext uri="{FF2B5EF4-FFF2-40B4-BE49-F238E27FC236}">
                    <a16:creationId xmlns:a16="http://schemas.microsoft.com/office/drawing/2014/main" id="{9FBE8307-A45B-4173-9DF7-97797D0131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8" name="Freeform 23">
                <a:extLst>
                  <a:ext uri="{FF2B5EF4-FFF2-40B4-BE49-F238E27FC236}">
                    <a16:creationId xmlns:a16="http://schemas.microsoft.com/office/drawing/2014/main" id="{E5AC84A6-32FA-4D87-9DC3-478222DDBB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9" name="Freeform 24">
                <a:extLst>
                  <a:ext uri="{FF2B5EF4-FFF2-40B4-BE49-F238E27FC236}">
                    <a16:creationId xmlns:a16="http://schemas.microsoft.com/office/drawing/2014/main" id="{3D145539-7E14-4661-821A-1C93F2D01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0" name="Freeform 25">
                <a:extLst>
                  <a:ext uri="{FF2B5EF4-FFF2-40B4-BE49-F238E27FC236}">
                    <a16:creationId xmlns:a16="http://schemas.microsoft.com/office/drawing/2014/main" id="{AA0AE439-86B3-472D-8DE0-4AE732DAA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1" name="Freeform 26">
                <a:extLst>
                  <a:ext uri="{FF2B5EF4-FFF2-40B4-BE49-F238E27FC236}">
                    <a16:creationId xmlns:a16="http://schemas.microsoft.com/office/drawing/2014/main" id="{4FD04F81-C4C2-424C-BF32-7073751AEB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2" name="Freeform 27">
                <a:extLst>
                  <a:ext uri="{FF2B5EF4-FFF2-40B4-BE49-F238E27FC236}">
                    <a16:creationId xmlns:a16="http://schemas.microsoft.com/office/drawing/2014/main" id="{7A7C28F3-F3F9-4CAA-82CA-65E034FCA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3" name="Freeform 28">
                <a:extLst>
                  <a:ext uri="{FF2B5EF4-FFF2-40B4-BE49-F238E27FC236}">
                    <a16:creationId xmlns:a16="http://schemas.microsoft.com/office/drawing/2014/main" id="{2C3E6CFC-4DDE-4016-BA0F-1D8F05D8BD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4" name="Freeform 29">
                <a:extLst>
                  <a:ext uri="{FF2B5EF4-FFF2-40B4-BE49-F238E27FC236}">
                    <a16:creationId xmlns:a16="http://schemas.microsoft.com/office/drawing/2014/main" id="{186B08E9-84D7-4105-80F5-25D6BDE9CF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5" name="Freeform 30">
                <a:extLst>
                  <a:ext uri="{FF2B5EF4-FFF2-40B4-BE49-F238E27FC236}">
                    <a16:creationId xmlns:a16="http://schemas.microsoft.com/office/drawing/2014/main" id="{1245D0A1-27EF-4F04-BE0B-FD07A949C9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6" name="Freeform 31">
                <a:extLst>
                  <a:ext uri="{FF2B5EF4-FFF2-40B4-BE49-F238E27FC236}">
                    <a16:creationId xmlns:a16="http://schemas.microsoft.com/office/drawing/2014/main" id="{D813226C-1D56-4AD3-8BEE-82780CD920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7" name="Freeform 3">
                <a:extLst>
                  <a:ext uri="{FF2B5EF4-FFF2-40B4-BE49-F238E27FC236}">
                    <a16:creationId xmlns:a16="http://schemas.microsoft.com/office/drawing/2014/main" id="{808AE9B6-079A-483E-8B58-DDA9D28645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8" name="Freeform 14">
                <a:extLst>
                  <a:ext uri="{FF2B5EF4-FFF2-40B4-BE49-F238E27FC236}">
                    <a16:creationId xmlns:a16="http://schemas.microsoft.com/office/drawing/2014/main" id="{711D974B-8966-4894-8388-6E08AEAD64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99" name="Picture 4">
              <a:extLst>
                <a:ext uri="{FF2B5EF4-FFF2-40B4-BE49-F238E27FC236}">
                  <a16:creationId xmlns:a16="http://schemas.microsoft.com/office/drawing/2014/main" id="{4F7B453F-7E9A-4DB9-8D88-C885438440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531668" y="1562100"/>
              <a:ext cx="839136" cy="1236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0" name="Imagen 99">
              <a:extLst>
                <a:ext uri="{FF2B5EF4-FFF2-40B4-BE49-F238E27FC236}">
                  <a16:creationId xmlns:a16="http://schemas.microsoft.com/office/drawing/2014/main" id="{486B5938-C34D-4FB7-BE4B-572A90C37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79871" y="5366501"/>
              <a:ext cx="275730" cy="629108"/>
            </a:xfrm>
            <a:prstGeom prst="rect">
              <a:avLst/>
            </a:prstGeom>
          </p:spPr>
        </p:pic>
        <p:sp>
          <p:nvSpPr>
            <p:cNvPr id="101" name="CuadroTexto 100">
              <a:extLst>
                <a:ext uri="{FF2B5EF4-FFF2-40B4-BE49-F238E27FC236}">
                  <a16:creationId xmlns:a16="http://schemas.microsoft.com/office/drawing/2014/main" id="{31A5DB1D-FF2F-4E43-AFE3-F52DA1ABA7C1}"/>
                </a:ext>
              </a:extLst>
            </p:cNvPr>
            <p:cNvSpPr txBox="1"/>
            <p:nvPr/>
          </p:nvSpPr>
          <p:spPr>
            <a:xfrm>
              <a:off x="2087413" y="2196453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Atlántico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2" name="Conector recto 101">
              <a:extLst>
                <a:ext uri="{FF2B5EF4-FFF2-40B4-BE49-F238E27FC236}">
                  <a16:creationId xmlns:a16="http://schemas.microsoft.com/office/drawing/2014/main" id="{4BA0F706-E77D-4E08-856B-7796DD68E9A5}"/>
                </a:ext>
              </a:extLst>
            </p:cNvPr>
            <p:cNvCxnSpPr>
              <a:cxnSpLocks/>
            </p:cNvCxnSpPr>
            <p:nvPr/>
          </p:nvCxnSpPr>
          <p:spPr>
            <a:xfrm>
              <a:off x="3002311" y="2464552"/>
              <a:ext cx="262969" cy="2757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3" name="CuadroTexto 102">
              <a:extLst>
                <a:ext uri="{FF2B5EF4-FFF2-40B4-BE49-F238E27FC236}">
                  <a16:creationId xmlns:a16="http://schemas.microsoft.com/office/drawing/2014/main" id="{FE27E0EF-73AE-40F3-BFB4-C82F5298BD6F}"/>
                </a:ext>
              </a:extLst>
            </p:cNvPr>
            <p:cNvSpPr txBox="1"/>
            <p:nvPr/>
          </p:nvSpPr>
          <p:spPr>
            <a:xfrm>
              <a:off x="1600894" y="8029297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Putumayo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4" name="Conector recto 103">
              <a:extLst>
                <a:ext uri="{FF2B5EF4-FFF2-40B4-BE49-F238E27FC236}">
                  <a16:creationId xmlns:a16="http://schemas.microsoft.com/office/drawing/2014/main" id="{1B2B4D0F-76BE-4509-9585-DA050332F424}"/>
                </a:ext>
              </a:extLst>
            </p:cNvPr>
            <p:cNvCxnSpPr>
              <a:cxnSpLocks/>
              <a:endCxn id="103" idx="0"/>
            </p:cNvCxnSpPr>
            <p:nvPr/>
          </p:nvCxnSpPr>
          <p:spPr>
            <a:xfrm flipH="1">
              <a:off x="2251815" y="7378683"/>
              <a:ext cx="315414" cy="65061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Conector recto 104">
              <a:extLst>
                <a:ext uri="{FF2B5EF4-FFF2-40B4-BE49-F238E27FC236}">
                  <a16:creationId xmlns:a16="http://schemas.microsoft.com/office/drawing/2014/main" id="{33A533E6-B672-4968-A060-0C08618CA7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007449" y="2870369"/>
              <a:ext cx="629295" cy="14324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6" name="CuadroTexto 105">
              <a:extLst>
                <a:ext uri="{FF2B5EF4-FFF2-40B4-BE49-F238E27FC236}">
                  <a16:creationId xmlns:a16="http://schemas.microsoft.com/office/drawing/2014/main" id="{EE3DC51E-8496-4830-995B-3969C655C3EC}"/>
                </a:ext>
              </a:extLst>
            </p:cNvPr>
            <p:cNvSpPr txBox="1"/>
            <p:nvPr/>
          </p:nvSpPr>
          <p:spPr>
            <a:xfrm>
              <a:off x="4286031" y="2716481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Cesar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07" name="CuadroTexto 106">
              <a:extLst>
                <a:ext uri="{FF2B5EF4-FFF2-40B4-BE49-F238E27FC236}">
                  <a16:creationId xmlns:a16="http://schemas.microsoft.com/office/drawing/2014/main" id="{E127D7FD-9A5B-4007-B667-2AD9F0D052EF}"/>
                </a:ext>
              </a:extLst>
            </p:cNvPr>
            <p:cNvSpPr txBox="1"/>
            <p:nvPr/>
          </p:nvSpPr>
          <p:spPr>
            <a:xfrm>
              <a:off x="5249619" y="1691576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Guajira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8" name="Conector recto 107">
              <a:extLst>
                <a:ext uri="{FF2B5EF4-FFF2-40B4-BE49-F238E27FC236}">
                  <a16:creationId xmlns:a16="http://schemas.microsoft.com/office/drawing/2014/main" id="{D18858C2-A75C-4B1B-9BAE-A9AB3A77C7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24174" y="2005625"/>
              <a:ext cx="512388" cy="1234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9" name="Freeform 17">
              <a:extLst>
                <a:ext uri="{FF2B5EF4-FFF2-40B4-BE49-F238E27FC236}">
                  <a16:creationId xmlns:a16="http://schemas.microsoft.com/office/drawing/2014/main" id="{BCF594B7-101F-4866-AD59-3C4DF8821D9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655384" y="5130259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cxnSp>
          <p:nvCxnSpPr>
            <p:cNvPr id="110" name="Conector recto 109">
              <a:extLst>
                <a:ext uri="{FF2B5EF4-FFF2-40B4-BE49-F238E27FC236}">
                  <a16:creationId xmlns:a16="http://schemas.microsoft.com/office/drawing/2014/main" id="{88A69D36-82C5-4CDC-8799-CC83236A2F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36745" y="4510480"/>
              <a:ext cx="1888929" cy="147075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1" name="CuadroTexto 110">
              <a:extLst>
                <a:ext uri="{FF2B5EF4-FFF2-40B4-BE49-F238E27FC236}">
                  <a16:creationId xmlns:a16="http://schemas.microsoft.com/office/drawing/2014/main" id="{371C9724-924B-47DF-978C-C7E98B2576E1}"/>
                </a:ext>
              </a:extLst>
            </p:cNvPr>
            <p:cNvSpPr txBox="1"/>
            <p:nvPr/>
          </p:nvSpPr>
          <p:spPr>
            <a:xfrm>
              <a:off x="6165757" y="4258479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Meta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12" name="CuadroTexto 111">
              <a:extLst>
                <a:ext uri="{FF2B5EF4-FFF2-40B4-BE49-F238E27FC236}">
                  <a16:creationId xmlns:a16="http://schemas.microsoft.com/office/drawing/2014/main" id="{375EAE20-1EE5-45AA-BD32-8B379A3CFB14}"/>
                </a:ext>
              </a:extLst>
            </p:cNvPr>
            <p:cNvSpPr txBox="1"/>
            <p:nvPr/>
          </p:nvSpPr>
          <p:spPr>
            <a:xfrm>
              <a:off x="527843" y="5600140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Huila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3" name="Conector recto 112">
              <a:extLst>
                <a:ext uri="{FF2B5EF4-FFF2-40B4-BE49-F238E27FC236}">
                  <a16:creationId xmlns:a16="http://schemas.microsoft.com/office/drawing/2014/main" id="{1795678C-5749-4891-BB41-5D0B982E7CB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600894" y="5809466"/>
              <a:ext cx="1547125" cy="52959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4" name="CuadroTexto 113">
              <a:extLst>
                <a:ext uri="{FF2B5EF4-FFF2-40B4-BE49-F238E27FC236}">
                  <a16:creationId xmlns:a16="http://schemas.microsoft.com/office/drawing/2014/main" id="{5840BBF4-9DF1-4E76-AB44-189B79371F99}"/>
                </a:ext>
              </a:extLst>
            </p:cNvPr>
            <p:cNvSpPr txBox="1"/>
            <p:nvPr/>
          </p:nvSpPr>
          <p:spPr>
            <a:xfrm>
              <a:off x="1086282" y="3134973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Antioquia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5" name="Conector recto 114">
              <a:extLst>
                <a:ext uri="{FF2B5EF4-FFF2-40B4-BE49-F238E27FC236}">
                  <a16:creationId xmlns:a16="http://schemas.microsoft.com/office/drawing/2014/main" id="{B1898B28-F8EF-452D-8085-9A9B2ABB7F90}"/>
                </a:ext>
              </a:extLst>
            </p:cNvPr>
            <p:cNvCxnSpPr>
              <a:cxnSpLocks/>
            </p:cNvCxnSpPr>
            <p:nvPr/>
          </p:nvCxnSpPr>
          <p:spPr>
            <a:xfrm>
              <a:off x="2173575" y="3391108"/>
              <a:ext cx="394458" cy="44035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6" name="CuadroTexto 115">
              <a:extLst>
                <a:ext uri="{FF2B5EF4-FFF2-40B4-BE49-F238E27FC236}">
                  <a16:creationId xmlns:a16="http://schemas.microsoft.com/office/drawing/2014/main" id="{F1FF0C92-AB77-497A-9F95-5A98845A4155}"/>
                </a:ext>
              </a:extLst>
            </p:cNvPr>
            <p:cNvSpPr txBox="1"/>
            <p:nvPr/>
          </p:nvSpPr>
          <p:spPr>
            <a:xfrm>
              <a:off x="2583684" y="8351351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Caquetá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7" name="Conector recto 116">
              <a:extLst>
                <a:ext uri="{FF2B5EF4-FFF2-40B4-BE49-F238E27FC236}">
                  <a16:creationId xmlns:a16="http://schemas.microsoft.com/office/drawing/2014/main" id="{446BEF4D-322D-4AA0-A92B-18B5918A8F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26004" y="7255872"/>
              <a:ext cx="675344" cy="106406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8" name="CuadroTexto 117">
              <a:extLst>
                <a:ext uri="{FF2B5EF4-FFF2-40B4-BE49-F238E27FC236}">
                  <a16:creationId xmlns:a16="http://schemas.microsoft.com/office/drawing/2014/main" id="{B185D744-9091-4116-BE38-DFD4D4B5C215}"/>
                </a:ext>
              </a:extLst>
            </p:cNvPr>
            <p:cNvSpPr txBox="1"/>
            <p:nvPr/>
          </p:nvSpPr>
          <p:spPr>
            <a:xfrm>
              <a:off x="395723" y="3898881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Chocó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9" name="Conector recto 118">
              <a:extLst>
                <a:ext uri="{FF2B5EF4-FFF2-40B4-BE49-F238E27FC236}">
                  <a16:creationId xmlns:a16="http://schemas.microsoft.com/office/drawing/2014/main" id="{F6140844-2BFF-4246-82FD-1F6B0AD7BAA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04961" y="4240853"/>
              <a:ext cx="904271" cy="32540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0" name="CuadroTexto 119">
              <a:extLst>
                <a:ext uri="{FF2B5EF4-FFF2-40B4-BE49-F238E27FC236}">
                  <a16:creationId xmlns:a16="http://schemas.microsoft.com/office/drawing/2014/main" id="{E7FF8FFE-CD41-4017-8682-29E5ED15A238}"/>
                </a:ext>
              </a:extLst>
            </p:cNvPr>
            <p:cNvSpPr txBox="1"/>
            <p:nvPr/>
          </p:nvSpPr>
          <p:spPr>
            <a:xfrm>
              <a:off x="355911" y="4966155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Tolima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21" name="Conector recto 120">
              <a:extLst>
                <a:ext uri="{FF2B5EF4-FFF2-40B4-BE49-F238E27FC236}">
                  <a16:creationId xmlns:a16="http://schemas.microsoft.com/office/drawing/2014/main" id="{2F6D844E-6526-453A-A520-AF73AC5534D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451317" y="5116961"/>
              <a:ext cx="1566745" cy="82595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3" name="Grupo 122">
            <a:extLst>
              <a:ext uri="{FF2B5EF4-FFF2-40B4-BE49-F238E27FC236}">
                <a16:creationId xmlns:a16="http://schemas.microsoft.com/office/drawing/2014/main" id="{3A1DE08F-E531-4CE9-9D24-F356214B0EBC}"/>
              </a:ext>
            </a:extLst>
          </p:cNvPr>
          <p:cNvGrpSpPr/>
          <p:nvPr/>
        </p:nvGrpSpPr>
        <p:grpSpPr>
          <a:xfrm>
            <a:off x="8199926" y="1041400"/>
            <a:ext cx="3738074" cy="4529503"/>
            <a:chOff x="258513" y="1489057"/>
            <a:chExt cx="7333450" cy="7989253"/>
          </a:xfrm>
        </p:grpSpPr>
        <p:grpSp>
          <p:nvGrpSpPr>
            <p:cNvPr id="124" name="Grupo 123">
              <a:extLst>
                <a:ext uri="{FF2B5EF4-FFF2-40B4-BE49-F238E27FC236}">
                  <a16:creationId xmlns:a16="http://schemas.microsoft.com/office/drawing/2014/main" id="{BD4DA645-8E29-4848-9537-099415A7324E}"/>
                </a:ext>
              </a:extLst>
            </p:cNvPr>
            <p:cNvGrpSpPr/>
            <p:nvPr/>
          </p:nvGrpSpPr>
          <p:grpSpPr>
            <a:xfrm>
              <a:off x="1544433" y="1826321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146" name="Freeform 1">
                <a:extLst>
                  <a:ext uri="{FF2B5EF4-FFF2-40B4-BE49-F238E27FC236}">
                    <a16:creationId xmlns:a16="http://schemas.microsoft.com/office/drawing/2014/main" id="{BDF39EB9-44EB-4BF8-9982-4CC044DCF5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7" name="Freeform 2">
                <a:extLst>
                  <a:ext uri="{FF2B5EF4-FFF2-40B4-BE49-F238E27FC236}">
                    <a16:creationId xmlns:a16="http://schemas.microsoft.com/office/drawing/2014/main" id="{EE99700D-6BFD-4073-8F22-3D1600019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8" name="Freeform 4">
                <a:extLst>
                  <a:ext uri="{FF2B5EF4-FFF2-40B4-BE49-F238E27FC236}">
                    <a16:creationId xmlns:a16="http://schemas.microsoft.com/office/drawing/2014/main" id="{B36E795E-B01C-425B-B5A5-D1926D3706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9" name="Freeform 5">
                <a:extLst>
                  <a:ext uri="{FF2B5EF4-FFF2-40B4-BE49-F238E27FC236}">
                    <a16:creationId xmlns:a16="http://schemas.microsoft.com/office/drawing/2014/main" id="{BF21C728-7563-4F6A-BC7D-02B9F2A860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0" name="Freeform 6">
                <a:extLst>
                  <a:ext uri="{FF2B5EF4-FFF2-40B4-BE49-F238E27FC236}">
                    <a16:creationId xmlns:a16="http://schemas.microsoft.com/office/drawing/2014/main" id="{FEB78096-CFF3-4C5D-890B-17CD51807D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1" name="Freeform 7">
                <a:extLst>
                  <a:ext uri="{FF2B5EF4-FFF2-40B4-BE49-F238E27FC236}">
                    <a16:creationId xmlns:a16="http://schemas.microsoft.com/office/drawing/2014/main" id="{27BB656D-FF25-4AB2-9F24-487665D6FC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2" name="Freeform 8">
                <a:extLst>
                  <a:ext uri="{FF2B5EF4-FFF2-40B4-BE49-F238E27FC236}">
                    <a16:creationId xmlns:a16="http://schemas.microsoft.com/office/drawing/2014/main" id="{46AE6D07-7E2A-49FE-947B-860C4D540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3" name="Freeform 9">
                <a:extLst>
                  <a:ext uri="{FF2B5EF4-FFF2-40B4-BE49-F238E27FC236}">
                    <a16:creationId xmlns:a16="http://schemas.microsoft.com/office/drawing/2014/main" id="{812C80E9-466A-4E85-9637-DC824FFA77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4" name="Freeform 10">
                <a:extLst>
                  <a:ext uri="{FF2B5EF4-FFF2-40B4-BE49-F238E27FC236}">
                    <a16:creationId xmlns:a16="http://schemas.microsoft.com/office/drawing/2014/main" id="{1A207062-4811-4615-BC1E-820ECF0077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5" name="Freeform 11">
                <a:extLst>
                  <a:ext uri="{FF2B5EF4-FFF2-40B4-BE49-F238E27FC236}">
                    <a16:creationId xmlns:a16="http://schemas.microsoft.com/office/drawing/2014/main" id="{51277529-6FB5-4989-A7DB-0A3CDDC9C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6" name="Freeform 12">
                <a:extLst>
                  <a:ext uri="{FF2B5EF4-FFF2-40B4-BE49-F238E27FC236}">
                    <a16:creationId xmlns:a16="http://schemas.microsoft.com/office/drawing/2014/main" id="{F9111BAE-90A2-4F0F-B5DF-3F39B964C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7" name="Freeform 13">
                <a:extLst>
                  <a:ext uri="{FF2B5EF4-FFF2-40B4-BE49-F238E27FC236}">
                    <a16:creationId xmlns:a16="http://schemas.microsoft.com/office/drawing/2014/main" id="{354679B0-F90D-41C7-8C14-920E727C1B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4" name="Freeform 15">
                <a:extLst>
                  <a:ext uri="{FF2B5EF4-FFF2-40B4-BE49-F238E27FC236}">
                    <a16:creationId xmlns:a16="http://schemas.microsoft.com/office/drawing/2014/main" id="{C6DD776E-E49B-4EF9-BEF9-8E2134C20C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5" name="Freeform 16">
                <a:extLst>
                  <a:ext uri="{FF2B5EF4-FFF2-40B4-BE49-F238E27FC236}">
                    <a16:creationId xmlns:a16="http://schemas.microsoft.com/office/drawing/2014/main" id="{0F0B44F1-848A-47CB-93FA-C0328944A3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6" name="Freeform 17">
                <a:extLst>
                  <a:ext uri="{FF2B5EF4-FFF2-40B4-BE49-F238E27FC236}">
                    <a16:creationId xmlns:a16="http://schemas.microsoft.com/office/drawing/2014/main" id="{8081F4EF-1DFA-4767-A37B-A2BA5DE39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7" name="Freeform 18">
                <a:extLst>
                  <a:ext uri="{FF2B5EF4-FFF2-40B4-BE49-F238E27FC236}">
                    <a16:creationId xmlns:a16="http://schemas.microsoft.com/office/drawing/2014/main" id="{6822312D-40D3-4C42-A164-573C70FEB5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8" name="Freeform 19">
                <a:extLst>
                  <a:ext uri="{FF2B5EF4-FFF2-40B4-BE49-F238E27FC236}">
                    <a16:creationId xmlns:a16="http://schemas.microsoft.com/office/drawing/2014/main" id="{441B25DE-1565-4B83-AAC5-318F459D5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219" name="Freeform 20">
                <a:extLst>
                  <a:ext uri="{FF2B5EF4-FFF2-40B4-BE49-F238E27FC236}">
                    <a16:creationId xmlns:a16="http://schemas.microsoft.com/office/drawing/2014/main" id="{CFF88CAD-F294-4125-B0DA-ADD88D51C5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0" name="Freeform 21">
                <a:extLst>
                  <a:ext uri="{FF2B5EF4-FFF2-40B4-BE49-F238E27FC236}">
                    <a16:creationId xmlns:a16="http://schemas.microsoft.com/office/drawing/2014/main" id="{30BE3B35-1857-4751-95E2-2F8E6D706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1" name="Freeform 22">
                <a:extLst>
                  <a:ext uri="{FF2B5EF4-FFF2-40B4-BE49-F238E27FC236}">
                    <a16:creationId xmlns:a16="http://schemas.microsoft.com/office/drawing/2014/main" id="{D97DA683-2773-4425-A9F5-4C33051BCF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2" name="Freeform 23">
                <a:extLst>
                  <a:ext uri="{FF2B5EF4-FFF2-40B4-BE49-F238E27FC236}">
                    <a16:creationId xmlns:a16="http://schemas.microsoft.com/office/drawing/2014/main" id="{DDB0A44B-0CEF-4A6B-A7D0-F41E9970AC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3" name="Freeform 24">
                <a:extLst>
                  <a:ext uri="{FF2B5EF4-FFF2-40B4-BE49-F238E27FC236}">
                    <a16:creationId xmlns:a16="http://schemas.microsoft.com/office/drawing/2014/main" id="{BC178B4F-9DAB-4C89-9869-3F2EBA5D70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4" name="Freeform 25">
                <a:extLst>
                  <a:ext uri="{FF2B5EF4-FFF2-40B4-BE49-F238E27FC236}">
                    <a16:creationId xmlns:a16="http://schemas.microsoft.com/office/drawing/2014/main" id="{EB644A81-859F-4A18-BA91-0D486C1BBA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5" name="Freeform 26">
                <a:extLst>
                  <a:ext uri="{FF2B5EF4-FFF2-40B4-BE49-F238E27FC236}">
                    <a16:creationId xmlns:a16="http://schemas.microsoft.com/office/drawing/2014/main" id="{287824E3-AA2F-4E53-9C3E-B6A59679F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6" name="Freeform 27">
                <a:extLst>
                  <a:ext uri="{FF2B5EF4-FFF2-40B4-BE49-F238E27FC236}">
                    <a16:creationId xmlns:a16="http://schemas.microsoft.com/office/drawing/2014/main" id="{C577AF75-56E8-4B62-A43B-66F8FAD545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7" name="Freeform 28">
                <a:extLst>
                  <a:ext uri="{FF2B5EF4-FFF2-40B4-BE49-F238E27FC236}">
                    <a16:creationId xmlns:a16="http://schemas.microsoft.com/office/drawing/2014/main" id="{19A8A147-A458-42A6-B84F-84B1B1FD0B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8" name="Freeform 29">
                <a:extLst>
                  <a:ext uri="{FF2B5EF4-FFF2-40B4-BE49-F238E27FC236}">
                    <a16:creationId xmlns:a16="http://schemas.microsoft.com/office/drawing/2014/main" id="{9336F628-96A7-401C-BB9D-8BCB47C0BA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9" name="Freeform 30">
                <a:extLst>
                  <a:ext uri="{FF2B5EF4-FFF2-40B4-BE49-F238E27FC236}">
                    <a16:creationId xmlns:a16="http://schemas.microsoft.com/office/drawing/2014/main" id="{E05F7131-550B-4A6B-9DFF-36764E07B9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0" name="Freeform 31">
                <a:extLst>
                  <a:ext uri="{FF2B5EF4-FFF2-40B4-BE49-F238E27FC236}">
                    <a16:creationId xmlns:a16="http://schemas.microsoft.com/office/drawing/2014/main" id="{41D58C3D-81C5-47C3-968E-5A8156844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1" name="Freeform 3">
                <a:extLst>
                  <a:ext uri="{FF2B5EF4-FFF2-40B4-BE49-F238E27FC236}">
                    <a16:creationId xmlns:a16="http://schemas.microsoft.com/office/drawing/2014/main" id="{FC814139-383D-46D1-AEB1-FC12C1C69A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2" name="Freeform 14">
                <a:extLst>
                  <a:ext uri="{FF2B5EF4-FFF2-40B4-BE49-F238E27FC236}">
                    <a16:creationId xmlns:a16="http://schemas.microsoft.com/office/drawing/2014/main" id="{DE17EAF5-EB6C-4E90-9347-77C30DD51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125" name="Picture 4">
              <a:extLst>
                <a:ext uri="{FF2B5EF4-FFF2-40B4-BE49-F238E27FC236}">
                  <a16:creationId xmlns:a16="http://schemas.microsoft.com/office/drawing/2014/main" id="{DE5DF307-647B-4962-973A-1EDEB3F05D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 bwMode="auto">
            <a:xfrm>
              <a:off x="1632335" y="1489057"/>
              <a:ext cx="839136" cy="1236387"/>
            </a:xfrm>
            <a:prstGeom prst="rect">
              <a:avLst/>
            </a:prstGeom>
            <a:solidFill>
              <a:schemeClr val="accent5"/>
            </a:solidFill>
          </p:spPr>
        </p:pic>
        <p:sp>
          <p:nvSpPr>
            <p:cNvPr id="126" name="CuadroTexto 125">
              <a:extLst>
                <a:ext uri="{FF2B5EF4-FFF2-40B4-BE49-F238E27FC236}">
                  <a16:creationId xmlns:a16="http://schemas.microsoft.com/office/drawing/2014/main" id="{C2D75618-FE1E-42AA-A285-2D0420DF9E6F}"/>
                </a:ext>
              </a:extLst>
            </p:cNvPr>
            <p:cNvSpPr txBox="1"/>
            <p:nvPr/>
          </p:nvSpPr>
          <p:spPr>
            <a:xfrm>
              <a:off x="6290123" y="7127185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Guaviare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27" name="CuadroTexto 126">
              <a:extLst>
                <a:ext uri="{FF2B5EF4-FFF2-40B4-BE49-F238E27FC236}">
                  <a16:creationId xmlns:a16="http://schemas.microsoft.com/office/drawing/2014/main" id="{13CC036D-F57B-4557-B1FF-EC2277CDE953}"/>
                </a:ext>
              </a:extLst>
            </p:cNvPr>
            <p:cNvSpPr txBox="1"/>
            <p:nvPr/>
          </p:nvSpPr>
          <p:spPr>
            <a:xfrm>
              <a:off x="3757200" y="8881160"/>
              <a:ext cx="1301840" cy="597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Amazonas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28" name="Conector recto 127">
              <a:extLst>
                <a:ext uri="{FF2B5EF4-FFF2-40B4-BE49-F238E27FC236}">
                  <a16:creationId xmlns:a16="http://schemas.microsoft.com/office/drawing/2014/main" id="{F0167F40-AA53-44BD-870A-F1858D8FA9DE}"/>
                </a:ext>
              </a:extLst>
            </p:cNvPr>
            <p:cNvCxnSpPr>
              <a:cxnSpLocks/>
              <a:endCxn id="127" idx="0"/>
            </p:cNvCxnSpPr>
            <p:nvPr/>
          </p:nvCxnSpPr>
          <p:spPr>
            <a:xfrm flipH="1">
              <a:off x="4408120" y="8230545"/>
              <a:ext cx="315412" cy="65061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9" name="Conector recto 128">
              <a:extLst>
                <a:ext uri="{FF2B5EF4-FFF2-40B4-BE49-F238E27FC236}">
                  <a16:creationId xmlns:a16="http://schemas.microsoft.com/office/drawing/2014/main" id="{762BD8B9-EB2F-4569-AE71-51017F70DBE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64692" y="6483708"/>
              <a:ext cx="1625219" cy="62014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0" name="CuadroTexto 129">
              <a:extLst>
                <a:ext uri="{FF2B5EF4-FFF2-40B4-BE49-F238E27FC236}">
                  <a16:creationId xmlns:a16="http://schemas.microsoft.com/office/drawing/2014/main" id="{06B9E74A-7484-46F3-ACFD-402C86793DCB}"/>
                </a:ext>
              </a:extLst>
            </p:cNvPr>
            <p:cNvSpPr txBox="1"/>
            <p:nvPr/>
          </p:nvSpPr>
          <p:spPr>
            <a:xfrm>
              <a:off x="5669894" y="3209408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Casanare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31" name="Conector recto 130">
              <a:extLst>
                <a:ext uri="{FF2B5EF4-FFF2-40B4-BE49-F238E27FC236}">
                  <a16:creationId xmlns:a16="http://schemas.microsoft.com/office/drawing/2014/main" id="{6273DC9A-4BE1-46BE-A4F5-FCC8E900A2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08934" y="3517432"/>
              <a:ext cx="658307" cy="129779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2" name="Freeform 17">
              <a:extLst>
                <a:ext uri="{FF2B5EF4-FFF2-40B4-BE49-F238E27FC236}">
                  <a16:creationId xmlns:a16="http://schemas.microsoft.com/office/drawing/2014/main" id="{08CBF393-D2D8-4020-87C8-595CCCCEAB3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756051" y="5057216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sp>
          <p:nvSpPr>
            <p:cNvPr id="134" name="CuadroTexto 133">
              <a:extLst>
                <a:ext uri="{FF2B5EF4-FFF2-40B4-BE49-F238E27FC236}">
                  <a16:creationId xmlns:a16="http://schemas.microsoft.com/office/drawing/2014/main" id="{6354499F-F287-4118-8EA7-316E585C8AEA}"/>
                </a:ext>
              </a:extLst>
            </p:cNvPr>
            <p:cNvSpPr txBox="1"/>
            <p:nvPr/>
          </p:nvSpPr>
          <p:spPr>
            <a:xfrm>
              <a:off x="258513" y="5669011"/>
              <a:ext cx="1715852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Cundinamarca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35" name="Freeform 4">
              <a:extLst>
                <a:ext uri="{FF2B5EF4-FFF2-40B4-BE49-F238E27FC236}">
                  <a16:creationId xmlns:a16="http://schemas.microsoft.com/office/drawing/2014/main" id="{32A5DC7B-0E12-48B2-86CD-D63FF7BD1A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2917" y="4892680"/>
              <a:ext cx="878198" cy="1015505"/>
            </a:xfrm>
            <a:custGeom>
              <a:avLst/>
              <a:gdLst>
                <a:gd name="T0" fmla="*/ 722083 w 2128"/>
                <a:gd name="T1" fmla="*/ 626590 h 2410"/>
                <a:gd name="T2" fmla="*/ 668035 w 2128"/>
                <a:gd name="T3" fmla="*/ 597765 h 2410"/>
                <a:gd name="T4" fmla="*/ 620112 w 2128"/>
                <a:gd name="T5" fmla="*/ 607493 h 2410"/>
                <a:gd name="T6" fmla="*/ 572550 w 2128"/>
                <a:gd name="T7" fmla="*/ 616861 h 2410"/>
                <a:gd name="T8" fmla="*/ 543724 w 2128"/>
                <a:gd name="T9" fmla="*/ 546960 h 2410"/>
                <a:gd name="T10" fmla="*/ 486794 w 2128"/>
                <a:gd name="T11" fmla="*/ 521378 h 2410"/>
                <a:gd name="T12" fmla="*/ 448600 w 2128"/>
                <a:gd name="T13" fmla="*/ 569300 h 2410"/>
                <a:gd name="T14" fmla="*/ 480308 w 2128"/>
                <a:gd name="T15" fmla="*/ 629472 h 2410"/>
                <a:gd name="T16" fmla="*/ 445357 w 2128"/>
                <a:gd name="T17" fmla="*/ 658298 h 2410"/>
                <a:gd name="T18" fmla="*/ 400677 w 2128"/>
                <a:gd name="T19" fmla="*/ 686763 h 2410"/>
                <a:gd name="T20" fmla="*/ 346629 w 2128"/>
                <a:gd name="T21" fmla="*/ 709102 h 2410"/>
                <a:gd name="T22" fmla="*/ 286455 w 2128"/>
                <a:gd name="T23" fmla="*/ 724956 h 2410"/>
                <a:gd name="T24" fmla="*/ 222678 w 2128"/>
                <a:gd name="T25" fmla="*/ 820440 h 2410"/>
                <a:gd name="T26" fmla="*/ 187727 w 2128"/>
                <a:gd name="T27" fmla="*/ 861516 h 2410"/>
                <a:gd name="T28" fmla="*/ 168630 w 2128"/>
                <a:gd name="T29" fmla="*/ 848905 h 2410"/>
                <a:gd name="T30" fmla="*/ 140165 w 2128"/>
                <a:gd name="T31" fmla="*/ 807469 h 2410"/>
                <a:gd name="T32" fmla="*/ 146290 w 2128"/>
                <a:gd name="T33" fmla="*/ 744053 h 2410"/>
                <a:gd name="T34" fmla="*/ 159262 w 2128"/>
                <a:gd name="T35" fmla="*/ 696491 h 2410"/>
                <a:gd name="T36" fmla="*/ 146290 w 2128"/>
                <a:gd name="T37" fmla="*/ 648569 h 2410"/>
                <a:gd name="T38" fmla="*/ 108096 w 2128"/>
                <a:gd name="T39" fmla="*/ 639201 h 2410"/>
                <a:gd name="T40" fmla="*/ 60534 w 2128"/>
                <a:gd name="T41" fmla="*/ 648569 h 2410"/>
                <a:gd name="T42" fmla="*/ 19097 w 2128"/>
                <a:gd name="T43" fmla="*/ 623347 h 2410"/>
                <a:gd name="T44" fmla="*/ 9729 w 2128"/>
                <a:gd name="T45" fmla="*/ 559571 h 2410"/>
                <a:gd name="T46" fmla="*/ 12972 w 2128"/>
                <a:gd name="T47" fmla="*/ 512009 h 2410"/>
                <a:gd name="T48" fmla="*/ 12972 w 2128"/>
                <a:gd name="T49" fmla="*/ 454719 h 2410"/>
                <a:gd name="T50" fmla="*/ 28826 w 2128"/>
                <a:gd name="T51" fmla="*/ 400672 h 2410"/>
                <a:gd name="T52" fmla="*/ 28826 w 2128"/>
                <a:gd name="T53" fmla="*/ 356353 h 2410"/>
                <a:gd name="T54" fmla="*/ 38194 w 2128"/>
                <a:gd name="T55" fmla="*/ 314916 h 2410"/>
                <a:gd name="T56" fmla="*/ 41437 w 2128"/>
                <a:gd name="T57" fmla="*/ 279966 h 2410"/>
                <a:gd name="T58" fmla="*/ 38194 w 2128"/>
                <a:gd name="T59" fmla="*/ 229161 h 2410"/>
                <a:gd name="T60" fmla="*/ 41437 w 2128"/>
                <a:gd name="T61" fmla="*/ 206821 h 2410"/>
                <a:gd name="T62" fmla="*/ 63777 w 2128"/>
                <a:gd name="T63" fmla="*/ 143046 h 2410"/>
                <a:gd name="T64" fmla="*/ 73145 w 2128"/>
                <a:gd name="T65" fmla="*/ 85755 h 2410"/>
                <a:gd name="T66" fmla="*/ 86117 w 2128"/>
                <a:gd name="T67" fmla="*/ 31708 h 2410"/>
                <a:gd name="T68" fmla="*/ 130436 w 2128"/>
                <a:gd name="T69" fmla="*/ 15854 h 2410"/>
                <a:gd name="T70" fmla="*/ 171873 w 2128"/>
                <a:gd name="T71" fmla="*/ 22340 h 2410"/>
                <a:gd name="T72" fmla="*/ 200338 w 2128"/>
                <a:gd name="T73" fmla="*/ 0 h 2410"/>
                <a:gd name="T74" fmla="*/ 225921 w 2128"/>
                <a:gd name="T75" fmla="*/ 54047 h 2410"/>
                <a:gd name="T76" fmla="*/ 225921 w 2128"/>
                <a:gd name="T77" fmla="*/ 98727 h 2410"/>
                <a:gd name="T78" fmla="*/ 248261 w 2128"/>
                <a:gd name="T79" fmla="*/ 133677 h 2410"/>
                <a:gd name="T80" fmla="*/ 305552 w 2128"/>
                <a:gd name="T81" fmla="*/ 143046 h 2410"/>
                <a:gd name="T82" fmla="*/ 337260 w 2128"/>
                <a:gd name="T83" fmla="*/ 175114 h 2410"/>
                <a:gd name="T84" fmla="*/ 391309 w 2128"/>
                <a:gd name="T85" fmla="*/ 139803 h 2410"/>
                <a:gd name="T86" fmla="*/ 416531 w 2128"/>
                <a:gd name="T87" fmla="*/ 111338 h 2410"/>
                <a:gd name="T88" fmla="*/ 442114 w 2128"/>
                <a:gd name="T89" fmla="*/ 117823 h 2410"/>
                <a:gd name="T90" fmla="*/ 508773 w 2128"/>
                <a:gd name="T91" fmla="*/ 139803 h 2410"/>
                <a:gd name="T92" fmla="*/ 518502 w 2128"/>
                <a:gd name="T93" fmla="*/ 187725 h 2410"/>
                <a:gd name="T94" fmla="*/ 559939 w 2128"/>
                <a:gd name="T95" fmla="*/ 216190 h 2410"/>
                <a:gd name="T96" fmla="*/ 579036 w 2128"/>
                <a:gd name="T97" fmla="*/ 276723 h 2410"/>
                <a:gd name="T98" fmla="*/ 572550 w 2128"/>
                <a:gd name="T99" fmla="*/ 318159 h 2410"/>
                <a:gd name="T100" fmla="*/ 575793 w 2128"/>
                <a:gd name="T101" fmla="*/ 359235 h 2410"/>
                <a:gd name="T102" fmla="*/ 626598 w 2128"/>
                <a:gd name="T103" fmla="*/ 375089 h 2410"/>
                <a:gd name="T104" fmla="*/ 651821 w 2128"/>
                <a:gd name="T105" fmla="*/ 403914 h 2410"/>
                <a:gd name="T106" fmla="*/ 687132 w 2128"/>
                <a:gd name="T107" fmla="*/ 419768 h 2410"/>
                <a:gd name="T108" fmla="*/ 747306 w 2128"/>
                <a:gd name="T109" fmla="*/ 448233 h 2410"/>
                <a:gd name="T110" fmla="*/ 747306 w 2128"/>
                <a:gd name="T111" fmla="*/ 635958 h 24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128" h="2410">
                  <a:moveTo>
                    <a:pt x="2074" y="1765"/>
                  </a:moveTo>
                  <a:lnTo>
                    <a:pt x="2004" y="1739"/>
                  </a:lnTo>
                  <a:lnTo>
                    <a:pt x="1942" y="1694"/>
                  </a:lnTo>
                  <a:lnTo>
                    <a:pt x="1854" y="1659"/>
                  </a:lnTo>
                  <a:lnTo>
                    <a:pt x="1774" y="1641"/>
                  </a:lnTo>
                  <a:lnTo>
                    <a:pt x="1721" y="1686"/>
                  </a:lnTo>
                  <a:lnTo>
                    <a:pt x="1659" y="1712"/>
                  </a:lnTo>
                  <a:lnTo>
                    <a:pt x="1589" y="1712"/>
                  </a:lnTo>
                  <a:lnTo>
                    <a:pt x="1536" y="1624"/>
                  </a:lnTo>
                  <a:lnTo>
                    <a:pt x="1509" y="1518"/>
                  </a:lnTo>
                  <a:lnTo>
                    <a:pt x="1430" y="1456"/>
                  </a:lnTo>
                  <a:lnTo>
                    <a:pt x="1351" y="1447"/>
                  </a:lnTo>
                  <a:lnTo>
                    <a:pt x="1289" y="1500"/>
                  </a:lnTo>
                  <a:lnTo>
                    <a:pt x="1245" y="1580"/>
                  </a:lnTo>
                  <a:lnTo>
                    <a:pt x="1280" y="1659"/>
                  </a:lnTo>
                  <a:lnTo>
                    <a:pt x="1333" y="1747"/>
                  </a:lnTo>
                  <a:lnTo>
                    <a:pt x="1298" y="1791"/>
                  </a:lnTo>
                  <a:lnTo>
                    <a:pt x="1236" y="1827"/>
                  </a:lnTo>
                  <a:lnTo>
                    <a:pt x="1192" y="1871"/>
                  </a:lnTo>
                  <a:lnTo>
                    <a:pt x="1112" y="1906"/>
                  </a:lnTo>
                  <a:lnTo>
                    <a:pt x="1015" y="1906"/>
                  </a:lnTo>
                  <a:lnTo>
                    <a:pt x="962" y="1968"/>
                  </a:lnTo>
                  <a:lnTo>
                    <a:pt x="874" y="2003"/>
                  </a:lnTo>
                  <a:lnTo>
                    <a:pt x="795" y="2012"/>
                  </a:lnTo>
                  <a:lnTo>
                    <a:pt x="680" y="2162"/>
                  </a:lnTo>
                  <a:lnTo>
                    <a:pt x="618" y="2277"/>
                  </a:lnTo>
                  <a:lnTo>
                    <a:pt x="574" y="2339"/>
                  </a:lnTo>
                  <a:lnTo>
                    <a:pt x="521" y="2391"/>
                  </a:lnTo>
                  <a:lnTo>
                    <a:pt x="477" y="2409"/>
                  </a:lnTo>
                  <a:lnTo>
                    <a:pt x="468" y="2356"/>
                  </a:lnTo>
                  <a:lnTo>
                    <a:pt x="450" y="2277"/>
                  </a:lnTo>
                  <a:lnTo>
                    <a:pt x="389" y="2241"/>
                  </a:lnTo>
                  <a:lnTo>
                    <a:pt x="442" y="2127"/>
                  </a:lnTo>
                  <a:lnTo>
                    <a:pt x="406" y="2065"/>
                  </a:lnTo>
                  <a:lnTo>
                    <a:pt x="389" y="1986"/>
                  </a:lnTo>
                  <a:lnTo>
                    <a:pt x="442" y="1933"/>
                  </a:lnTo>
                  <a:lnTo>
                    <a:pt x="442" y="1853"/>
                  </a:lnTo>
                  <a:lnTo>
                    <a:pt x="406" y="1800"/>
                  </a:lnTo>
                  <a:lnTo>
                    <a:pt x="353" y="1747"/>
                  </a:lnTo>
                  <a:lnTo>
                    <a:pt x="300" y="1774"/>
                  </a:lnTo>
                  <a:lnTo>
                    <a:pt x="239" y="1809"/>
                  </a:lnTo>
                  <a:lnTo>
                    <a:pt x="168" y="1800"/>
                  </a:lnTo>
                  <a:lnTo>
                    <a:pt x="124" y="1747"/>
                  </a:lnTo>
                  <a:lnTo>
                    <a:pt x="53" y="1730"/>
                  </a:lnTo>
                  <a:lnTo>
                    <a:pt x="0" y="1624"/>
                  </a:lnTo>
                  <a:lnTo>
                    <a:pt x="27" y="1553"/>
                  </a:lnTo>
                  <a:lnTo>
                    <a:pt x="45" y="1456"/>
                  </a:lnTo>
                  <a:lnTo>
                    <a:pt x="36" y="1421"/>
                  </a:lnTo>
                  <a:lnTo>
                    <a:pt x="36" y="1341"/>
                  </a:lnTo>
                  <a:lnTo>
                    <a:pt x="36" y="1262"/>
                  </a:lnTo>
                  <a:lnTo>
                    <a:pt x="53" y="1191"/>
                  </a:lnTo>
                  <a:lnTo>
                    <a:pt x="80" y="1112"/>
                  </a:lnTo>
                  <a:lnTo>
                    <a:pt x="62" y="1050"/>
                  </a:lnTo>
                  <a:lnTo>
                    <a:pt x="80" y="989"/>
                  </a:lnTo>
                  <a:lnTo>
                    <a:pt x="124" y="944"/>
                  </a:lnTo>
                  <a:lnTo>
                    <a:pt x="106" y="874"/>
                  </a:lnTo>
                  <a:lnTo>
                    <a:pt x="142" y="830"/>
                  </a:lnTo>
                  <a:lnTo>
                    <a:pt x="115" y="777"/>
                  </a:lnTo>
                  <a:lnTo>
                    <a:pt x="106" y="715"/>
                  </a:lnTo>
                  <a:lnTo>
                    <a:pt x="106" y="636"/>
                  </a:lnTo>
                  <a:lnTo>
                    <a:pt x="80" y="591"/>
                  </a:lnTo>
                  <a:lnTo>
                    <a:pt x="115" y="574"/>
                  </a:lnTo>
                  <a:lnTo>
                    <a:pt x="177" y="486"/>
                  </a:lnTo>
                  <a:lnTo>
                    <a:pt x="177" y="397"/>
                  </a:lnTo>
                  <a:lnTo>
                    <a:pt x="212" y="336"/>
                  </a:lnTo>
                  <a:lnTo>
                    <a:pt x="203" y="238"/>
                  </a:lnTo>
                  <a:lnTo>
                    <a:pt x="212" y="168"/>
                  </a:lnTo>
                  <a:lnTo>
                    <a:pt x="239" y="88"/>
                  </a:lnTo>
                  <a:lnTo>
                    <a:pt x="300" y="71"/>
                  </a:lnTo>
                  <a:lnTo>
                    <a:pt x="362" y="44"/>
                  </a:lnTo>
                  <a:lnTo>
                    <a:pt x="415" y="80"/>
                  </a:lnTo>
                  <a:lnTo>
                    <a:pt x="477" y="62"/>
                  </a:lnTo>
                  <a:lnTo>
                    <a:pt x="521" y="18"/>
                  </a:lnTo>
                  <a:lnTo>
                    <a:pt x="556" y="0"/>
                  </a:lnTo>
                  <a:lnTo>
                    <a:pt x="592" y="53"/>
                  </a:lnTo>
                  <a:lnTo>
                    <a:pt x="627" y="150"/>
                  </a:lnTo>
                  <a:lnTo>
                    <a:pt x="583" y="203"/>
                  </a:lnTo>
                  <a:lnTo>
                    <a:pt x="627" y="274"/>
                  </a:lnTo>
                  <a:lnTo>
                    <a:pt x="671" y="327"/>
                  </a:lnTo>
                  <a:lnTo>
                    <a:pt x="689" y="371"/>
                  </a:lnTo>
                  <a:lnTo>
                    <a:pt x="751" y="371"/>
                  </a:lnTo>
                  <a:lnTo>
                    <a:pt x="848" y="397"/>
                  </a:lnTo>
                  <a:lnTo>
                    <a:pt x="865" y="450"/>
                  </a:lnTo>
                  <a:lnTo>
                    <a:pt x="936" y="486"/>
                  </a:lnTo>
                  <a:lnTo>
                    <a:pt x="1015" y="450"/>
                  </a:lnTo>
                  <a:lnTo>
                    <a:pt x="1086" y="388"/>
                  </a:lnTo>
                  <a:lnTo>
                    <a:pt x="1104" y="327"/>
                  </a:lnTo>
                  <a:lnTo>
                    <a:pt x="1156" y="309"/>
                  </a:lnTo>
                  <a:lnTo>
                    <a:pt x="1192" y="265"/>
                  </a:lnTo>
                  <a:lnTo>
                    <a:pt x="1227" y="327"/>
                  </a:lnTo>
                  <a:lnTo>
                    <a:pt x="1289" y="371"/>
                  </a:lnTo>
                  <a:lnTo>
                    <a:pt x="1412" y="388"/>
                  </a:lnTo>
                  <a:lnTo>
                    <a:pt x="1439" y="450"/>
                  </a:lnTo>
                  <a:lnTo>
                    <a:pt x="1439" y="521"/>
                  </a:lnTo>
                  <a:lnTo>
                    <a:pt x="1483" y="565"/>
                  </a:lnTo>
                  <a:lnTo>
                    <a:pt x="1554" y="600"/>
                  </a:lnTo>
                  <a:lnTo>
                    <a:pt x="1562" y="680"/>
                  </a:lnTo>
                  <a:lnTo>
                    <a:pt x="1607" y="768"/>
                  </a:lnTo>
                  <a:lnTo>
                    <a:pt x="1624" y="830"/>
                  </a:lnTo>
                  <a:lnTo>
                    <a:pt x="1589" y="883"/>
                  </a:lnTo>
                  <a:lnTo>
                    <a:pt x="1545" y="962"/>
                  </a:lnTo>
                  <a:lnTo>
                    <a:pt x="1598" y="997"/>
                  </a:lnTo>
                  <a:lnTo>
                    <a:pt x="1695" y="989"/>
                  </a:lnTo>
                  <a:lnTo>
                    <a:pt x="1739" y="1041"/>
                  </a:lnTo>
                  <a:lnTo>
                    <a:pt x="1739" y="1112"/>
                  </a:lnTo>
                  <a:lnTo>
                    <a:pt x="1809" y="1121"/>
                  </a:lnTo>
                  <a:lnTo>
                    <a:pt x="1836" y="1174"/>
                  </a:lnTo>
                  <a:lnTo>
                    <a:pt x="1907" y="1165"/>
                  </a:lnTo>
                  <a:lnTo>
                    <a:pt x="1960" y="1236"/>
                  </a:lnTo>
                  <a:lnTo>
                    <a:pt x="2074" y="1244"/>
                  </a:lnTo>
                  <a:lnTo>
                    <a:pt x="2127" y="1174"/>
                  </a:lnTo>
                  <a:lnTo>
                    <a:pt x="2074" y="1765"/>
                  </a:lnTo>
                </a:path>
              </a:pathLst>
            </a:custGeom>
            <a:solidFill>
              <a:schemeClr val="accent5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pic>
          <p:nvPicPr>
            <p:cNvPr id="136" name="Imagen 135">
              <a:extLst>
                <a:ext uri="{FF2B5EF4-FFF2-40B4-BE49-F238E27FC236}">
                  <a16:creationId xmlns:a16="http://schemas.microsoft.com/office/drawing/2014/main" id="{A058B4AC-9008-4F35-B4DD-C4D9A70B5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680538" y="5293458"/>
              <a:ext cx="275730" cy="629108"/>
            </a:xfrm>
            <a:prstGeom prst="rect">
              <a:avLst/>
            </a:prstGeom>
          </p:spPr>
        </p:pic>
        <p:cxnSp>
          <p:nvCxnSpPr>
            <p:cNvPr id="138" name="Conector recto 137">
              <a:extLst>
                <a:ext uri="{FF2B5EF4-FFF2-40B4-BE49-F238E27FC236}">
                  <a16:creationId xmlns:a16="http://schemas.microsoft.com/office/drawing/2014/main" id="{61D2D149-1430-4A23-96B4-4398FE57A9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90418" y="5525241"/>
              <a:ext cx="2021326" cy="17243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9" name="Conector recto 138">
              <a:extLst>
                <a:ext uri="{FF2B5EF4-FFF2-40B4-BE49-F238E27FC236}">
                  <a16:creationId xmlns:a16="http://schemas.microsoft.com/office/drawing/2014/main" id="{85BDF8C9-B136-4B8F-9DA7-4473CF85FCC7}"/>
                </a:ext>
              </a:extLst>
            </p:cNvPr>
            <p:cNvCxnSpPr>
              <a:cxnSpLocks/>
              <a:stCxn id="140" idx="0"/>
            </p:cNvCxnSpPr>
            <p:nvPr/>
          </p:nvCxnSpPr>
          <p:spPr>
            <a:xfrm flipV="1">
              <a:off x="1267284" y="2747972"/>
              <a:ext cx="415906" cy="57009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0" name="CuadroTexto 139">
              <a:extLst>
                <a:ext uri="{FF2B5EF4-FFF2-40B4-BE49-F238E27FC236}">
                  <a16:creationId xmlns:a16="http://schemas.microsoft.com/office/drawing/2014/main" id="{39F6BB8B-9E37-4ABB-ABFE-8AB776A6137C}"/>
                </a:ext>
              </a:extLst>
            </p:cNvPr>
            <p:cNvSpPr txBox="1"/>
            <p:nvPr/>
          </p:nvSpPr>
          <p:spPr>
            <a:xfrm>
              <a:off x="482663" y="3318065"/>
              <a:ext cx="1569239" cy="597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San Andrés y Providencia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41" name="CuadroTexto 140">
              <a:extLst>
                <a:ext uri="{FF2B5EF4-FFF2-40B4-BE49-F238E27FC236}">
                  <a16:creationId xmlns:a16="http://schemas.microsoft.com/office/drawing/2014/main" id="{4502434B-CAC4-45A0-BF6A-6298FE5F2B30}"/>
                </a:ext>
              </a:extLst>
            </p:cNvPr>
            <p:cNvSpPr txBox="1"/>
            <p:nvPr/>
          </p:nvSpPr>
          <p:spPr>
            <a:xfrm>
              <a:off x="618326" y="4106749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Caldas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42" name="Conector recto 141">
              <a:extLst>
                <a:ext uri="{FF2B5EF4-FFF2-40B4-BE49-F238E27FC236}">
                  <a16:creationId xmlns:a16="http://schemas.microsoft.com/office/drawing/2014/main" id="{A64544DD-F56D-4B32-B95E-322B6E7D8BB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660736" y="4301550"/>
              <a:ext cx="1540089" cy="83780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4" name="CuadroTexto 143">
              <a:extLst>
                <a:ext uri="{FF2B5EF4-FFF2-40B4-BE49-F238E27FC236}">
                  <a16:creationId xmlns:a16="http://schemas.microsoft.com/office/drawing/2014/main" id="{FE8A639E-65BC-4C85-9FF1-BC9B425AD7DC}"/>
                </a:ext>
              </a:extLst>
            </p:cNvPr>
            <p:cNvSpPr txBox="1"/>
            <p:nvPr/>
          </p:nvSpPr>
          <p:spPr>
            <a:xfrm>
              <a:off x="4673794" y="3853502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Boyacá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45" name="Conector recto 144">
              <a:extLst>
                <a:ext uri="{FF2B5EF4-FFF2-40B4-BE49-F238E27FC236}">
                  <a16:creationId xmlns:a16="http://schemas.microsoft.com/office/drawing/2014/main" id="{3A61FD68-B2F8-46FE-ACC8-3631248821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37214" y="4188978"/>
              <a:ext cx="408420" cy="41925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94" name="Conector recto 193">
            <a:extLst>
              <a:ext uri="{FF2B5EF4-FFF2-40B4-BE49-F238E27FC236}">
                <a16:creationId xmlns:a16="http://schemas.microsoft.com/office/drawing/2014/main" id="{6A43F7C6-1AC7-461E-8B33-3677784E7694}"/>
              </a:ext>
            </a:extLst>
          </p:cNvPr>
          <p:cNvCxnSpPr>
            <a:cxnSpLocks/>
          </p:cNvCxnSpPr>
          <p:nvPr/>
        </p:nvCxnSpPr>
        <p:spPr>
          <a:xfrm>
            <a:off x="4128255" y="3790747"/>
            <a:ext cx="170344" cy="78847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5" name="CuadroTexto 194">
            <a:extLst>
              <a:ext uri="{FF2B5EF4-FFF2-40B4-BE49-F238E27FC236}">
                <a16:creationId xmlns:a16="http://schemas.microsoft.com/office/drawing/2014/main" id="{C94C4191-40BE-4663-9BAD-2181492035FD}"/>
              </a:ext>
            </a:extLst>
          </p:cNvPr>
          <p:cNvSpPr txBox="1"/>
          <p:nvPr/>
        </p:nvSpPr>
        <p:spPr>
          <a:xfrm>
            <a:off x="3993253" y="4644967"/>
            <a:ext cx="70757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rPr>
              <a:t>Vaupés </a:t>
            </a:r>
            <a:endParaRPr lang="es-ES_tradnl" sz="800" dirty="0">
              <a:latin typeface="DejaVu Sans Light" panose="020B0604020202020204" charset="0"/>
              <a:ea typeface="DejaVu Sans Light" panose="020B0604020202020204" charset="0"/>
              <a:cs typeface="DejaVu Sans Light" panose="020B0604020202020204" charset="0"/>
            </a:endParaRPr>
          </a:p>
        </p:txBody>
      </p:sp>
      <p:cxnSp>
        <p:nvCxnSpPr>
          <p:cNvPr id="199" name="Conector recto 198">
            <a:extLst>
              <a:ext uri="{FF2B5EF4-FFF2-40B4-BE49-F238E27FC236}">
                <a16:creationId xmlns:a16="http://schemas.microsoft.com/office/drawing/2014/main" id="{40406258-AE51-4669-A86C-4575C73D762E}"/>
              </a:ext>
            </a:extLst>
          </p:cNvPr>
          <p:cNvCxnSpPr>
            <a:cxnSpLocks/>
            <a:stCxn id="191" idx="3"/>
          </p:cNvCxnSpPr>
          <p:nvPr/>
        </p:nvCxnSpPr>
        <p:spPr>
          <a:xfrm flipH="1">
            <a:off x="1416658" y="3387429"/>
            <a:ext cx="937585" cy="184491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0" name="CuadroTexto 199">
            <a:extLst>
              <a:ext uri="{FF2B5EF4-FFF2-40B4-BE49-F238E27FC236}">
                <a16:creationId xmlns:a16="http://schemas.microsoft.com/office/drawing/2014/main" id="{0DC38E86-8D43-4882-A3AE-30D89D21A6BB}"/>
              </a:ext>
            </a:extLst>
          </p:cNvPr>
          <p:cNvSpPr txBox="1"/>
          <p:nvPr/>
        </p:nvSpPr>
        <p:spPr>
          <a:xfrm>
            <a:off x="973373" y="5229081"/>
            <a:ext cx="70757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rPr>
              <a:t>Bogotá</a:t>
            </a:r>
            <a:endParaRPr lang="es-ES_tradnl" sz="800" dirty="0">
              <a:latin typeface="DejaVu Sans Light" panose="020B0604020202020204" charset="0"/>
              <a:ea typeface="DejaVu Sans Light" panose="020B0604020202020204" charset="0"/>
              <a:cs typeface="DejaVu Sans Light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662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Freeform 2">
            <a:extLst>
              <a:ext uri="{FF2B5EF4-FFF2-40B4-BE49-F238E27FC236}">
                <a16:creationId xmlns:a16="http://schemas.microsoft.com/office/drawing/2014/main" id="{DFD07B5B-A8E4-42DF-B4F3-91A3D3E85A8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O" sz="1200" dirty="0"/>
          </a:p>
        </p:txBody>
      </p:sp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noFill/>
        </p:spPr>
      </p:sp>
      <p:sp>
        <p:nvSpPr>
          <p:cNvPr id="27" name="TextBox 27"/>
          <p:cNvSpPr txBox="1"/>
          <p:nvPr/>
        </p:nvSpPr>
        <p:spPr>
          <a:xfrm>
            <a:off x="1455977" y="403047"/>
            <a:ext cx="9071707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20"/>
              </a:lnSpc>
            </a:pPr>
            <a:r>
              <a:rPr lang="en-US" sz="2267" spc="3" dirty="0">
                <a:solidFill>
                  <a:srgbClr val="4DAF46"/>
                </a:solidFill>
                <a:latin typeface="DejaVu Sans Bold"/>
                <a:ea typeface="DejaVu Sans Bold"/>
                <a:cs typeface="DejaVu Sans Bold"/>
                <a:sym typeface="DejaVu Sans Bold"/>
              </a:rPr>
              <a:t>FOCALICACIÓN BARRERAS EDUCACIÓN - SISTEMA DE RESPONSABILIDAD PENAL ADOLESCENTE (SRPA)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0960" y="6610882"/>
            <a:ext cx="169367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1000" dirty="0">
                <a:solidFill>
                  <a:srgbClr val="FFFFFF"/>
                </a:solidFill>
                <a:latin typeface="Nunito Sans"/>
                <a:ea typeface="Nunito Sans"/>
                <a:cs typeface="Nunito Sans"/>
                <a:sym typeface="Nunito Sans"/>
              </a:rPr>
              <a:t>PÚBLICA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249166" y="6610882"/>
            <a:ext cx="169367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000" dirty="0">
                <a:solidFill>
                  <a:srgbClr val="FFFFFF"/>
                </a:solidFill>
                <a:latin typeface="Nunito Sans"/>
                <a:ea typeface="Nunito Sans"/>
                <a:cs typeface="Nunito Sans"/>
                <a:sym typeface="Nunito Sans"/>
              </a:rPr>
              <a:t>www.icbf.gov.co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FD6EFEAA-D0FF-4F65-8775-0639DC396270}"/>
              </a:ext>
            </a:extLst>
          </p:cNvPr>
          <p:cNvGrpSpPr/>
          <p:nvPr/>
        </p:nvGrpSpPr>
        <p:grpSpPr>
          <a:xfrm>
            <a:off x="474841" y="1041401"/>
            <a:ext cx="3811636" cy="4519095"/>
            <a:chOff x="302346" y="1565257"/>
            <a:chExt cx="7012854" cy="7845443"/>
          </a:xfrm>
        </p:grpSpPr>
        <p:grpSp>
          <p:nvGrpSpPr>
            <p:cNvPr id="158" name="Grupo 157">
              <a:extLst>
                <a:ext uri="{FF2B5EF4-FFF2-40B4-BE49-F238E27FC236}">
                  <a16:creationId xmlns:a16="http://schemas.microsoft.com/office/drawing/2014/main" id="{946CD6F0-3AE6-44F1-8741-5C871481C152}"/>
                </a:ext>
              </a:extLst>
            </p:cNvPr>
            <p:cNvGrpSpPr/>
            <p:nvPr/>
          </p:nvGrpSpPr>
          <p:grpSpPr>
            <a:xfrm>
              <a:off x="1333275" y="1902521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159" name="Freeform 1">
                <a:extLst>
                  <a:ext uri="{FF2B5EF4-FFF2-40B4-BE49-F238E27FC236}">
                    <a16:creationId xmlns:a16="http://schemas.microsoft.com/office/drawing/2014/main" id="{347C5E8C-ECC7-42D9-946E-64E868DC97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0" name="Freeform 2">
                <a:extLst>
                  <a:ext uri="{FF2B5EF4-FFF2-40B4-BE49-F238E27FC236}">
                    <a16:creationId xmlns:a16="http://schemas.microsoft.com/office/drawing/2014/main" id="{284C8641-9220-4166-9990-3833D9C038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1" name="Freeform 4">
                <a:extLst>
                  <a:ext uri="{FF2B5EF4-FFF2-40B4-BE49-F238E27FC236}">
                    <a16:creationId xmlns:a16="http://schemas.microsoft.com/office/drawing/2014/main" id="{7B1016FC-CCC9-43AA-B1AC-F141E65DC8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2" name="Freeform 5">
                <a:extLst>
                  <a:ext uri="{FF2B5EF4-FFF2-40B4-BE49-F238E27FC236}">
                    <a16:creationId xmlns:a16="http://schemas.microsoft.com/office/drawing/2014/main" id="{B4314C81-1661-4E9C-B4F1-83E26D70E4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3" name="Freeform 6">
                <a:extLst>
                  <a:ext uri="{FF2B5EF4-FFF2-40B4-BE49-F238E27FC236}">
                    <a16:creationId xmlns:a16="http://schemas.microsoft.com/office/drawing/2014/main" id="{10B37D85-F418-40E1-8BC5-67DE200CE2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4" name="Freeform 7">
                <a:extLst>
                  <a:ext uri="{FF2B5EF4-FFF2-40B4-BE49-F238E27FC236}">
                    <a16:creationId xmlns:a16="http://schemas.microsoft.com/office/drawing/2014/main" id="{6961DEEF-BC48-44C9-A9FB-A67623B47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5" name="Freeform 8">
                <a:extLst>
                  <a:ext uri="{FF2B5EF4-FFF2-40B4-BE49-F238E27FC236}">
                    <a16:creationId xmlns:a16="http://schemas.microsoft.com/office/drawing/2014/main" id="{C99B3E4A-022F-40CD-A5E9-9105ACBA7F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6" name="Freeform 9">
                <a:extLst>
                  <a:ext uri="{FF2B5EF4-FFF2-40B4-BE49-F238E27FC236}">
                    <a16:creationId xmlns:a16="http://schemas.microsoft.com/office/drawing/2014/main" id="{8AE6D3C1-11C0-43AA-8A5A-B1D51DEB30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7" name="Freeform 10">
                <a:extLst>
                  <a:ext uri="{FF2B5EF4-FFF2-40B4-BE49-F238E27FC236}">
                    <a16:creationId xmlns:a16="http://schemas.microsoft.com/office/drawing/2014/main" id="{3CE6E9E3-A982-4B41-AA30-042841BD3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8" name="Freeform 11">
                <a:extLst>
                  <a:ext uri="{FF2B5EF4-FFF2-40B4-BE49-F238E27FC236}">
                    <a16:creationId xmlns:a16="http://schemas.microsoft.com/office/drawing/2014/main" id="{D8C53BB8-E2CA-42EF-93C8-890A90CC1F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69" name="Freeform 12">
                <a:extLst>
                  <a:ext uri="{FF2B5EF4-FFF2-40B4-BE49-F238E27FC236}">
                    <a16:creationId xmlns:a16="http://schemas.microsoft.com/office/drawing/2014/main" id="{D6EEB3A5-98F4-43C2-8105-02083CB131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0" name="Freeform 13">
                <a:extLst>
                  <a:ext uri="{FF2B5EF4-FFF2-40B4-BE49-F238E27FC236}">
                    <a16:creationId xmlns:a16="http://schemas.microsoft.com/office/drawing/2014/main" id="{6B85BD1D-9673-4CBA-AD02-23C2AC1D7E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1" name="Freeform 15">
                <a:extLst>
                  <a:ext uri="{FF2B5EF4-FFF2-40B4-BE49-F238E27FC236}">
                    <a16:creationId xmlns:a16="http://schemas.microsoft.com/office/drawing/2014/main" id="{2D75E0B2-0644-4AD9-8E36-BEA0059579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2" name="Freeform 16">
                <a:extLst>
                  <a:ext uri="{FF2B5EF4-FFF2-40B4-BE49-F238E27FC236}">
                    <a16:creationId xmlns:a16="http://schemas.microsoft.com/office/drawing/2014/main" id="{BB292D56-7898-49F9-ABFB-4BED6CB158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3" name="Freeform 17">
                <a:extLst>
                  <a:ext uri="{FF2B5EF4-FFF2-40B4-BE49-F238E27FC236}">
                    <a16:creationId xmlns:a16="http://schemas.microsoft.com/office/drawing/2014/main" id="{1F126592-B5A2-45C2-A957-7ED4761598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4" name="Freeform 18">
                <a:extLst>
                  <a:ext uri="{FF2B5EF4-FFF2-40B4-BE49-F238E27FC236}">
                    <a16:creationId xmlns:a16="http://schemas.microsoft.com/office/drawing/2014/main" id="{F4AEB7EF-6A47-4AD9-B2DE-38046D94A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5" name="Freeform 19">
                <a:extLst>
                  <a:ext uri="{FF2B5EF4-FFF2-40B4-BE49-F238E27FC236}">
                    <a16:creationId xmlns:a16="http://schemas.microsoft.com/office/drawing/2014/main" id="{D1BBEE98-DAE9-4A9B-89DC-DFA263EE9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176" name="Freeform 20">
                <a:extLst>
                  <a:ext uri="{FF2B5EF4-FFF2-40B4-BE49-F238E27FC236}">
                    <a16:creationId xmlns:a16="http://schemas.microsoft.com/office/drawing/2014/main" id="{D2AB3F59-56F8-434D-8047-634016010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7" name="Freeform 21">
                <a:extLst>
                  <a:ext uri="{FF2B5EF4-FFF2-40B4-BE49-F238E27FC236}">
                    <a16:creationId xmlns:a16="http://schemas.microsoft.com/office/drawing/2014/main" id="{46BFFE26-4505-4B37-B2A4-E5441C2345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8" name="Freeform 22">
                <a:extLst>
                  <a:ext uri="{FF2B5EF4-FFF2-40B4-BE49-F238E27FC236}">
                    <a16:creationId xmlns:a16="http://schemas.microsoft.com/office/drawing/2014/main" id="{6D3D3FC6-CC69-4267-8F21-E16E1E9622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79" name="Freeform 23">
                <a:extLst>
                  <a:ext uri="{FF2B5EF4-FFF2-40B4-BE49-F238E27FC236}">
                    <a16:creationId xmlns:a16="http://schemas.microsoft.com/office/drawing/2014/main" id="{4F0A75FB-FED8-4D66-9C73-E2ED3C6C2B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0" name="Freeform 24">
                <a:extLst>
                  <a:ext uri="{FF2B5EF4-FFF2-40B4-BE49-F238E27FC236}">
                    <a16:creationId xmlns:a16="http://schemas.microsoft.com/office/drawing/2014/main" id="{F58E9EE6-20A1-43AF-8720-2628E53DB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1" name="Freeform 25">
                <a:extLst>
                  <a:ext uri="{FF2B5EF4-FFF2-40B4-BE49-F238E27FC236}">
                    <a16:creationId xmlns:a16="http://schemas.microsoft.com/office/drawing/2014/main" id="{C3C5D435-C936-4D14-ABD8-1E2C2A333C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2" name="Freeform 26">
                <a:extLst>
                  <a:ext uri="{FF2B5EF4-FFF2-40B4-BE49-F238E27FC236}">
                    <a16:creationId xmlns:a16="http://schemas.microsoft.com/office/drawing/2014/main" id="{983D0624-A736-46A0-9573-5963EA42C2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3" name="Freeform 27">
                <a:extLst>
                  <a:ext uri="{FF2B5EF4-FFF2-40B4-BE49-F238E27FC236}">
                    <a16:creationId xmlns:a16="http://schemas.microsoft.com/office/drawing/2014/main" id="{10455395-69DA-416C-9516-2B7749B7DE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4" name="Freeform 28">
                <a:extLst>
                  <a:ext uri="{FF2B5EF4-FFF2-40B4-BE49-F238E27FC236}">
                    <a16:creationId xmlns:a16="http://schemas.microsoft.com/office/drawing/2014/main" id="{8980B6E6-0B12-4D6F-9168-633F229813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5" name="Freeform 29">
                <a:extLst>
                  <a:ext uri="{FF2B5EF4-FFF2-40B4-BE49-F238E27FC236}">
                    <a16:creationId xmlns:a16="http://schemas.microsoft.com/office/drawing/2014/main" id="{03EB524C-C7CC-4785-8E9E-B0E3B75E55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6" name="Freeform 30">
                <a:extLst>
                  <a:ext uri="{FF2B5EF4-FFF2-40B4-BE49-F238E27FC236}">
                    <a16:creationId xmlns:a16="http://schemas.microsoft.com/office/drawing/2014/main" id="{8A54CA3C-44FF-4E6B-A965-EE8598D717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7" name="Freeform 31">
                <a:extLst>
                  <a:ext uri="{FF2B5EF4-FFF2-40B4-BE49-F238E27FC236}">
                    <a16:creationId xmlns:a16="http://schemas.microsoft.com/office/drawing/2014/main" id="{672F3CFE-2624-423C-9719-1477E818D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8" name="Freeform 3">
                <a:extLst>
                  <a:ext uri="{FF2B5EF4-FFF2-40B4-BE49-F238E27FC236}">
                    <a16:creationId xmlns:a16="http://schemas.microsoft.com/office/drawing/2014/main" id="{E608A48E-0223-4D6D-8ECD-18BB7FD474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solidFill>
                <a:srgbClr val="FF0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89" name="Freeform 14">
                <a:extLst>
                  <a:ext uri="{FF2B5EF4-FFF2-40B4-BE49-F238E27FC236}">
                    <a16:creationId xmlns:a16="http://schemas.microsoft.com/office/drawing/2014/main" id="{09BBA253-2D5A-4DD1-8636-1E654419A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190" name="Picture 4">
              <a:extLst>
                <a:ext uri="{FF2B5EF4-FFF2-40B4-BE49-F238E27FC236}">
                  <a16:creationId xmlns:a16="http://schemas.microsoft.com/office/drawing/2014/main" id="{44509638-4F0F-4957-A9A4-B7136C7690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421177" y="1565257"/>
              <a:ext cx="839136" cy="1236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1" name="Imagen 190">
              <a:extLst>
                <a:ext uri="{FF2B5EF4-FFF2-40B4-BE49-F238E27FC236}">
                  <a16:creationId xmlns:a16="http://schemas.microsoft.com/office/drawing/2014/main" id="{7594AD8A-0C66-45E8-A0A0-2BF4905DD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85316" y="5323560"/>
              <a:ext cx="275730" cy="629108"/>
            </a:xfrm>
            <a:prstGeom prst="rect">
              <a:avLst/>
            </a:prstGeom>
          </p:spPr>
        </p:pic>
        <p:sp>
          <p:nvSpPr>
            <p:cNvPr id="192" name="CuadroTexto 191">
              <a:extLst>
                <a:ext uri="{FF2B5EF4-FFF2-40B4-BE49-F238E27FC236}">
                  <a16:creationId xmlns:a16="http://schemas.microsoft.com/office/drawing/2014/main" id="{BE5B3BA2-DE02-4AFD-B8AC-D1EAFE5D2424}"/>
                </a:ext>
              </a:extLst>
            </p:cNvPr>
            <p:cNvSpPr txBox="1"/>
            <p:nvPr/>
          </p:nvSpPr>
          <p:spPr>
            <a:xfrm>
              <a:off x="1964194" y="2376201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Bolívar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93" name="Conector recto 192">
              <a:extLst>
                <a:ext uri="{FF2B5EF4-FFF2-40B4-BE49-F238E27FC236}">
                  <a16:creationId xmlns:a16="http://schemas.microsoft.com/office/drawing/2014/main" id="{2EED7D41-BFCB-461A-8CCD-6292C0312A32}"/>
                </a:ext>
              </a:extLst>
            </p:cNvPr>
            <p:cNvCxnSpPr>
              <a:cxnSpLocks/>
            </p:cNvCxnSpPr>
            <p:nvPr/>
          </p:nvCxnSpPr>
          <p:spPr>
            <a:xfrm>
              <a:off x="2779228" y="2676455"/>
              <a:ext cx="262969" cy="2757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4" name="Conector recto 193">
              <a:extLst>
                <a:ext uri="{FF2B5EF4-FFF2-40B4-BE49-F238E27FC236}">
                  <a16:creationId xmlns:a16="http://schemas.microsoft.com/office/drawing/2014/main" id="{16251920-C4DD-487D-B726-6C955A21A8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13709" y="2166524"/>
              <a:ext cx="203244" cy="60865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95" name="CuadroTexto 194">
              <a:extLst>
                <a:ext uri="{FF2B5EF4-FFF2-40B4-BE49-F238E27FC236}">
                  <a16:creationId xmlns:a16="http://schemas.microsoft.com/office/drawing/2014/main" id="{82751010-1527-4493-A7AB-B29F3120222F}"/>
                </a:ext>
              </a:extLst>
            </p:cNvPr>
            <p:cNvSpPr txBox="1"/>
            <p:nvPr/>
          </p:nvSpPr>
          <p:spPr>
            <a:xfrm>
              <a:off x="2853304" y="1837342"/>
              <a:ext cx="1501877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Magdalena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96" name="CuadroTexto 195">
              <a:extLst>
                <a:ext uri="{FF2B5EF4-FFF2-40B4-BE49-F238E27FC236}">
                  <a16:creationId xmlns:a16="http://schemas.microsoft.com/office/drawing/2014/main" id="{2A708E30-65AD-4549-A4C7-112F35E7E2CB}"/>
                </a:ext>
              </a:extLst>
            </p:cNvPr>
            <p:cNvSpPr txBox="1"/>
            <p:nvPr/>
          </p:nvSpPr>
          <p:spPr>
            <a:xfrm>
              <a:off x="4342038" y="3200773"/>
              <a:ext cx="2560426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Norte de Santander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97" name="Conector recto 196">
              <a:extLst>
                <a:ext uri="{FF2B5EF4-FFF2-40B4-BE49-F238E27FC236}">
                  <a16:creationId xmlns:a16="http://schemas.microsoft.com/office/drawing/2014/main" id="{73ACB987-FCBB-4FC5-9412-37F57140A8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25577" y="3455938"/>
              <a:ext cx="314157" cy="35764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98" name="Freeform 17">
              <a:extLst>
                <a:ext uri="{FF2B5EF4-FFF2-40B4-BE49-F238E27FC236}">
                  <a16:creationId xmlns:a16="http://schemas.microsoft.com/office/drawing/2014/main" id="{7AE0C734-5042-4351-9C37-6003D2341F9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544893" y="5133416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solidFill>
              <a:srgbClr val="FF0000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cxnSp>
          <p:nvCxnSpPr>
            <p:cNvPr id="199" name="Conector recto 198">
              <a:extLst>
                <a:ext uri="{FF2B5EF4-FFF2-40B4-BE49-F238E27FC236}">
                  <a16:creationId xmlns:a16="http://schemas.microsoft.com/office/drawing/2014/main" id="{AEF4FB2D-055F-47A1-9D95-1189947A6D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769443" y="5202344"/>
              <a:ext cx="908755" cy="8956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00" name="CuadroTexto 199">
              <a:extLst>
                <a:ext uri="{FF2B5EF4-FFF2-40B4-BE49-F238E27FC236}">
                  <a16:creationId xmlns:a16="http://schemas.microsoft.com/office/drawing/2014/main" id="{F025571F-BA6A-4AEF-9BF5-57EF757FA714}"/>
                </a:ext>
              </a:extLst>
            </p:cNvPr>
            <p:cNvSpPr txBox="1"/>
            <p:nvPr/>
          </p:nvSpPr>
          <p:spPr>
            <a:xfrm>
              <a:off x="536607" y="5048455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Risaralda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201" name="CuadroTexto 200">
              <a:extLst>
                <a:ext uri="{FF2B5EF4-FFF2-40B4-BE49-F238E27FC236}">
                  <a16:creationId xmlns:a16="http://schemas.microsoft.com/office/drawing/2014/main" id="{D8D3D134-010D-4793-913D-8D0F2EFFBC0A}"/>
                </a:ext>
              </a:extLst>
            </p:cNvPr>
            <p:cNvSpPr txBox="1"/>
            <p:nvPr/>
          </p:nvSpPr>
          <p:spPr>
            <a:xfrm>
              <a:off x="4753424" y="3691702"/>
              <a:ext cx="159987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Santander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202" name="CuadroTexto 201">
              <a:extLst>
                <a:ext uri="{FF2B5EF4-FFF2-40B4-BE49-F238E27FC236}">
                  <a16:creationId xmlns:a16="http://schemas.microsoft.com/office/drawing/2014/main" id="{6DAC32A0-2678-47FA-A7EA-F1600F8961C3}"/>
                </a:ext>
              </a:extLst>
            </p:cNvPr>
            <p:cNvSpPr txBox="1"/>
            <p:nvPr/>
          </p:nvSpPr>
          <p:spPr>
            <a:xfrm>
              <a:off x="1282942" y="3010991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Córdoba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203" name="Conector recto 202">
              <a:extLst>
                <a:ext uri="{FF2B5EF4-FFF2-40B4-BE49-F238E27FC236}">
                  <a16:creationId xmlns:a16="http://schemas.microsoft.com/office/drawing/2014/main" id="{29226661-91E7-4E23-B780-583EFF465379}"/>
                </a:ext>
              </a:extLst>
            </p:cNvPr>
            <p:cNvCxnSpPr>
              <a:cxnSpLocks/>
            </p:cNvCxnSpPr>
            <p:nvPr/>
          </p:nvCxnSpPr>
          <p:spPr>
            <a:xfrm>
              <a:off x="2352146" y="3298118"/>
              <a:ext cx="394458" cy="44035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04" name="CuadroTexto 203">
              <a:extLst>
                <a:ext uri="{FF2B5EF4-FFF2-40B4-BE49-F238E27FC236}">
                  <a16:creationId xmlns:a16="http://schemas.microsoft.com/office/drawing/2014/main" id="{0DC38E86-8D43-4882-A3AE-30D89D21A6BB}"/>
                </a:ext>
              </a:extLst>
            </p:cNvPr>
            <p:cNvSpPr txBox="1"/>
            <p:nvPr/>
          </p:nvSpPr>
          <p:spPr>
            <a:xfrm>
              <a:off x="795611" y="7613043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Nariño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205" name="Conector recto 204">
              <a:extLst>
                <a:ext uri="{FF2B5EF4-FFF2-40B4-BE49-F238E27FC236}">
                  <a16:creationId xmlns:a16="http://schemas.microsoft.com/office/drawing/2014/main" id="{6A43F7C6-1AC7-461E-8B33-3677784E7694}"/>
                </a:ext>
              </a:extLst>
            </p:cNvPr>
            <p:cNvCxnSpPr>
              <a:cxnSpLocks/>
              <a:endCxn id="204" idx="0"/>
            </p:cNvCxnSpPr>
            <p:nvPr/>
          </p:nvCxnSpPr>
          <p:spPr>
            <a:xfrm flipH="1">
              <a:off x="1446532" y="7050818"/>
              <a:ext cx="359478" cy="56222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06" name="CuadroTexto 205">
              <a:extLst>
                <a:ext uri="{FF2B5EF4-FFF2-40B4-BE49-F238E27FC236}">
                  <a16:creationId xmlns:a16="http://schemas.microsoft.com/office/drawing/2014/main" id="{B9E1DC36-D30A-4FCF-B9CB-9D00C5390758}"/>
                </a:ext>
              </a:extLst>
            </p:cNvPr>
            <p:cNvSpPr txBox="1"/>
            <p:nvPr/>
          </p:nvSpPr>
          <p:spPr>
            <a:xfrm>
              <a:off x="302346" y="6364197"/>
              <a:ext cx="1301840" cy="587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Valle del Cauca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207" name="Conector recto 206">
              <a:extLst>
                <a:ext uri="{FF2B5EF4-FFF2-40B4-BE49-F238E27FC236}">
                  <a16:creationId xmlns:a16="http://schemas.microsoft.com/office/drawing/2014/main" id="{24A6E8E4-2296-4ECA-B9C6-02C34F0AA4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21177" y="6149285"/>
              <a:ext cx="929809" cy="29283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0" name="Conector recto 209">
              <a:extLst>
                <a:ext uri="{FF2B5EF4-FFF2-40B4-BE49-F238E27FC236}">
                  <a16:creationId xmlns:a16="http://schemas.microsoft.com/office/drawing/2014/main" id="{40406258-AE51-4669-A86C-4575C73D76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21014" y="5611539"/>
              <a:ext cx="1367127" cy="4041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11" name="CuadroTexto 210">
              <a:extLst>
                <a:ext uri="{FF2B5EF4-FFF2-40B4-BE49-F238E27FC236}">
                  <a16:creationId xmlns:a16="http://schemas.microsoft.com/office/drawing/2014/main" id="{3D7DFC84-D1D5-4B46-97E3-24426EE48DF7}"/>
                </a:ext>
              </a:extLst>
            </p:cNvPr>
            <p:cNvSpPr txBox="1"/>
            <p:nvPr/>
          </p:nvSpPr>
          <p:spPr>
            <a:xfrm>
              <a:off x="483272" y="5484224"/>
              <a:ext cx="1301840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Quindío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212" name="Freeform 16">
              <a:extLst>
                <a:ext uri="{FF2B5EF4-FFF2-40B4-BE49-F238E27FC236}">
                  <a16:creationId xmlns:a16="http://schemas.microsoft.com/office/drawing/2014/main" id="{42BEC4DD-6FDB-4772-A67C-00645092A2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5077" y="3884787"/>
              <a:ext cx="1003654" cy="1129105"/>
            </a:xfrm>
            <a:custGeom>
              <a:avLst/>
              <a:gdLst>
                <a:gd name="T0" fmla="*/ 251091 w 2436"/>
                <a:gd name="T1" fmla="*/ 396589 h 2682"/>
                <a:gd name="T2" fmla="*/ 270157 w 2436"/>
                <a:gd name="T3" fmla="*/ 460287 h 2682"/>
                <a:gd name="T4" fmla="*/ 212960 w 2436"/>
                <a:gd name="T5" fmla="*/ 504553 h 2682"/>
                <a:gd name="T6" fmla="*/ 162238 w 2436"/>
                <a:gd name="T7" fmla="*/ 565013 h 2682"/>
                <a:gd name="T8" fmla="*/ 101803 w 2436"/>
                <a:gd name="T9" fmla="*/ 606039 h 2682"/>
                <a:gd name="T10" fmla="*/ 51082 w 2436"/>
                <a:gd name="T11" fmla="*/ 650664 h 2682"/>
                <a:gd name="T12" fmla="*/ 41369 w 2436"/>
                <a:gd name="T13" fmla="*/ 717242 h 2682"/>
                <a:gd name="T14" fmla="*/ 28778 w 2436"/>
                <a:gd name="T15" fmla="*/ 784180 h 2682"/>
                <a:gd name="T16" fmla="*/ 89213 w 2436"/>
                <a:gd name="T17" fmla="*/ 844280 h 2682"/>
                <a:gd name="T18" fmla="*/ 124107 w 2436"/>
                <a:gd name="T19" fmla="*/ 869832 h 2682"/>
                <a:gd name="T20" fmla="*/ 149288 w 2436"/>
                <a:gd name="T21" fmla="*/ 917336 h 2682"/>
                <a:gd name="T22" fmla="*/ 216197 w 2436"/>
                <a:gd name="T23" fmla="*/ 929932 h 2682"/>
                <a:gd name="T24" fmla="*/ 276272 w 2436"/>
                <a:gd name="T25" fmla="*/ 961961 h 2682"/>
                <a:gd name="T26" fmla="*/ 349297 w 2436"/>
                <a:gd name="T27" fmla="*/ 939648 h 2682"/>
                <a:gd name="T28" fmla="*/ 403256 w 2436"/>
                <a:gd name="T29" fmla="*/ 939648 h 2682"/>
                <a:gd name="T30" fmla="*/ 434912 w 2436"/>
                <a:gd name="T31" fmla="*/ 838162 h 2682"/>
                <a:gd name="T32" fmla="*/ 501822 w 2436"/>
                <a:gd name="T33" fmla="*/ 850758 h 2682"/>
                <a:gd name="T34" fmla="*/ 457216 w 2436"/>
                <a:gd name="T35" fmla="*/ 914097 h 2682"/>
                <a:gd name="T36" fmla="*/ 511175 w 2436"/>
                <a:gd name="T37" fmla="*/ 914097 h 2682"/>
                <a:gd name="T38" fmla="*/ 565134 w 2436"/>
                <a:gd name="T39" fmla="*/ 879189 h 2682"/>
                <a:gd name="T40" fmla="*/ 647872 w 2436"/>
                <a:gd name="T41" fmla="*/ 856876 h 2682"/>
                <a:gd name="T42" fmla="*/ 723775 w 2436"/>
                <a:gd name="T43" fmla="*/ 787059 h 2682"/>
                <a:gd name="T44" fmla="*/ 774497 w 2436"/>
                <a:gd name="T45" fmla="*/ 717242 h 2682"/>
                <a:gd name="T46" fmla="*/ 748956 w 2436"/>
                <a:gd name="T47" fmla="*/ 640948 h 2682"/>
                <a:gd name="T48" fmla="*/ 790325 w 2436"/>
                <a:gd name="T49" fmla="*/ 638068 h 2682"/>
                <a:gd name="T50" fmla="*/ 844284 w 2436"/>
                <a:gd name="T51" fmla="*/ 647425 h 2682"/>
                <a:gd name="T52" fmla="*/ 875940 w 2436"/>
                <a:gd name="T53" fmla="*/ 580847 h 2682"/>
                <a:gd name="T54" fmla="*/ 875940 w 2436"/>
                <a:gd name="T55" fmla="*/ 504553 h 2682"/>
                <a:gd name="T56" fmla="*/ 834571 w 2436"/>
                <a:gd name="T57" fmla="*/ 460287 h 2682"/>
                <a:gd name="T58" fmla="*/ 774497 w 2436"/>
                <a:gd name="T59" fmla="*/ 444093 h 2682"/>
                <a:gd name="T60" fmla="*/ 707947 w 2436"/>
                <a:gd name="T61" fmla="*/ 403066 h 2682"/>
                <a:gd name="T62" fmla="*/ 707947 w 2436"/>
                <a:gd name="T63" fmla="*/ 323533 h 2682"/>
                <a:gd name="T64" fmla="*/ 686003 w 2436"/>
                <a:gd name="T65" fmla="*/ 266312 h 2682"/>
                <a:gd name="T66" fmla="*/ 644634 w 2436"/>
                <a:gd name="T67" fmla="*/ 225285 h 2682"/>
                <a:gd name="T68" fmla="*/ 606503 w 2436"/>
                <a:gd name="T69" fmla="*/ 196495 h 2682"/>
                <a:gd name="T70" fmla="*/ 530241 w 2436"/>
                <a:gd name="T71" fmla="*/ 212330 h 2682"/>
                <a:gd name="T72" fmla="*/ 476281 w 2436"/>
                <a:gd name="T73" fmla="*/ 225285 h 2682"/>
                <a:gd name="T74" fmla="*/ 403256 w 2436"/>
                <a:gd name="T75" fmla="*/ 196495 h 2682"/>
                <a:gd name="T76" fmla="*/ 361887 w 2436"/>
                <a:gd name="T77" fmla="*/ 161586 h 2682"/>
                <a:gd name="T78" fmla="*/ 317641 w 2436"/>
                <a:gd name="T79" fmla="*/ 117321 h 2682"/>
                <a:gd name="T80" fmla="*/ 324116 w 2436"/>
                <a:gd name="T81" fmla="*/ 57221 h 2682"/>
                <a:gd name="T82" fmla="*/ 282747 w 2436"/>
                <a:gd name="T83" fmla="*/ 15835 h 2682"/>
                <a:gd name="T84" fmla="*/ 279509 w 2436"/>
                <a:gd name="T85" fmla="*/ 95368 h 2682"/>
                <a:gd name="T86" fmla="*/ 295338 w 2436"/>
                <a:gd name="T87" fmla="*/ 183899 h 2682"/>
                <a:gd name="T88" fmla="*/ 260444 w 2436"/>
                <a:gd name="T89" fmla="*/ 260194 h 268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2436" h="2682">
                  <a:moveTo>
                    <a:pt x="680" y="943"/>
                  </a:moveTo>
                  <a:lnTo>
                    <a:pt x="698" y="1023"/>
                  </a:lnTo>
                  <a:lnTo>
                    <a:pt x="698" y="1102"/>
                  </a:lnTo>
                  <a:lnTo>
                    <a:pt x="733" y="1173"/>
                  </a:lnTo>
                  <a:lnTo>
                    <a:pt x="777" y="1226"/>
                  </a:lnTo>
                  <a:lnTo>
                    <a:pt x="751" y="1279"/>
                  </a:lnTo>
                  <a:lnTo>
                    <a:pt x="698" y="1331"/>
                  </a:lnTo>
                  <a:lnTo>
                    <a:pt x="609" y="1349"/>
                  </a:lnTo>
                  <a:lnTo>
                    <a:pt x="592" y="1402"/>
                  </a:lnTo>
                  <a:lnTo>
                    <a:pt x="530" y="1429"/>
                  </a:lnTo>
                  <a:lnTo>
                    <a:pt x="495" y="1508"/>
                  </a:lnTo>
                  <a:lnTo>
                    <a:pt x="451" y="1570"/>
                  </a:lnTo>
                  <a:lnTo>
                    <a:pt x="371" y="1587"/>
                  </a:lnTo>
                  <a:lnTo>
                    <a:pt x="309" y="1623"/>
                  </a:lnTo>
                  <a:lnTo>
                    <a:pt x="283" y="1684"/>
                  </a:lnTo>
                  <a:lnTo>
                    <a:pt x="195" y="1702"/>
                  </a:lnTo>
                  <a:lnTo>
                    <a:pt x="159" y="1746"/>
                  </a:lnTo>
                  <a:lnTo>
                    <a:pt x="142" y="1808"/>
                  </a:lnTo>
                  <a:lnTo>
                    <a:pt x="150" y="1887"/>
                  </a:lnTo>
                  <a:lnTo>
                    <a:pt x="168" y="1949"/>
                  </a:lnTo>
                  <a:lnTo>
                    <a:pt x="115" y="1993"/>
                  </a:lnTo>
                  <a:lnTo>
                    <a:pt x="80" y="2055"/>
                  </a:lnTo>
                  <a:lnTo>
                    <a:pt x="0" y="2126"/>
                  </a:lnTo>
                  <a:lnTo>
                    <a:pt x="80" y="2179"/>
                  </a:lnTo>
                  <a:lnTo>
                    <a:pt x="98" y="2258"/>
                  </a:lnTo>
                  <a:lnTo>
                    <a:pt x="168" y="2337"/>
                  </a:lnTo>
                  <a:lnTo>
                    <a:pt x="248" y="2346"/>
                  </a:lnTo>
                  <a:lnTo>
                    <a:pt x="309" y="2284"/>
                  </a:lnTo>
                  <a:lnTo>
                    <a:pt x="353" y="2329"/>
                  </a:lnTo>
                  <a:lnTo>
                    <a:pt x="345" y="2417"/>
                  </a:lnTo>
                  <a:lnTo>
                    <a:pt x="380" y="2452"/>
                  </a:lnTo>
                  <a:lnTo>
                    <a:pt x="362" y="2523"/>
                  </a:lnTo>
                  <a:lnTo>
                    <a:pt x="415" y="2549"/>
                  </a:lnTo>
                  <a:lnTo>
                    <a:pt x="451" y="2496"/>
                  </a:lnTo>
                  <a:lnTo>
                    <a:pt x="539" y="2540"/>
                  </a:lnTo>
                  <a:lnTo>
                    <a:pt x="601" y="2584"/>
                  </a:lnTo>
                  <a:lnTo>
                    <a:pt x="671" y="2593"/>
                  </a:lnTo>
                  <a:lnTo>
                    <a:pt x="706" y="2655"/>
                  </a:lnTo>
                  <a:lnTo>
                    <a:pt x="768" y="2673"/>
                  </a:lnTo>
                  <a:lnTo>
                    <a:pt x="839" y="2681"/>
                  </a:lnTo>
                  <a:lnTo>
                    <a:pt x="918" y="2646"/>
                  </a:lnTo>
                  <a:lnTo>
                    <a:pt x="971" y="2611"/>
                  </a:lnTo>
                  <a:lnTo>
                    <a:pt x="1042" y="2611"/>
                  </a:lnTo>
                  <a:lnTo>
                    <a:pt x="1095" y="2681"/>
                  </a:lnTo>
                  <a:lnTo>
                    <a:pt x="1121" y="2611"/>
                  </a:lnTo>
                  <a:lnTo>
                    <a:pt x="1121" y="2505"/>
                  </a:lnTo>
                  <a:lnTo>
                    <a:pt x="1148" y="2381"/>
                  </a:lnTo>
                  <a:lnTo>
                    <a:pt x="1209" y="2329"/>
                  </a:lnTo>
                  <a:lnTo>
                    <a:pt x="1289" y="2311"/>
                  </a:lnTo>
                  <a:lnTo>
                    <a:pt x="1359" y="2329"/>
                  </a:lnTo>
                  <a:lnTo>
                    <a:pt x="1395" y="2364"/>
                  </a:lnTo>
                  <a:lnTo>
                    <a:pt x="1412" y="2434"/>
                  </a:lnTo>
                  <a:lnTo>
                    <a:pt x="1342" y="2496"/>
                  </a:lnTo>
                  <a:lnTo>
                    <a:pt x="1271" y="2540"/>
                  </a:lnTo>
                  <a:lnTo>
                    <a:pt x="1307" y="2584"/>
                  </a:lnTo>
                  <a:lnTo>
                    <a:pt x="1412" y="2602"/>
                  </a:lnTo>
                  <a:lnTo>
                    <a:pt x="1421" y="2540"/>
                  </a:lnTo>
                  <a:lnTo>
                    <a:pt x="1457" y="2496"/>
                  </a:lnTo>
                  <a:lnTo>
                    <a:pt x="1518" y="2487"/>
                  </a:lnTo>
                  <a:lnTo>
                    <a:pt x="1571" y="2443"/>
                  </a:lnTo>
                  <a:lnTo>
                    <a:pt x="1580" y="2364"/>
                  </a:lnTo>
                  <a:lnTo>
                    <a:pt x="1721" y="2373"/>
                  </a:lnTo>
                  <a:lnTo>
                    <a:pt x="1801" y="2381"/>
                  </a:lnTo>
                  <a:lnTo>
                    <a:pt x="1854" y="2337"/>
                  </a:lnTo>
                  <a:lnTo>
                    <a:pt x="1924" y="2276"/>
                  </a:lnTo>
                  <a:lnTo>
                    <a:pt x="2012" y="2187"/>
                  </a:lnTo>
                  <a:lnTo>
                    <a:pt x="2073" y="2099"/>
                  </a:lnTo>
                  <a:lnTo>
                    <a:pt x="2135" y="2055"/>
                  </a:lnTo>
                  <a:lnTo>
                    <a:pt x="2153" y="1993"/>
                  </a:lnTo>
                  <a:lnTo>
                    <a:pt x="2144" y="1905"/>
                  </a:lnTo>
                  <a:lnTo>
                    <a:pt x="2135" y="1826"/>
                  </a:lnTo>
                  <a:lnTo>
                    <a:pt x="2082" y="1781"/>
                  </a:lnTo>
                  <a:lnTo>
                    <a:pt x="2073" y="1711"/>
                  </a:lnTo>
                  <a:lnTo>
                    <a:pt x="2153" y="1711"/>
                  </a:lnTo>
                  <a:lnTo>
                    <a:pt x="2197" y="1773"/>
                  </a:lnTo>
                  <a:lnTo>
                    <a:pt x="2214" y="1834"/>
                  </a:lnTo>
                  <a:lnTo>
                    <a:pt x="2276" y="1852"/>
                  </a:lnTo>
                  <a:lnTo>
                    <a:pt x="2347" y="1799"/>
                  </a:lnTo>
                  <a:lnTo>
                    <a:pt x="2373" y="1746"/>
                  </a:lnTo>
                  <a:lnTo>
                    <a:pt x="2391" y="1658"/>
                  </a:lnTo>
                  <a:lnTo>
                    <a:pt x="2435" y="1614"/>
                  </a:lnTo>
                  <a:lnTo>
                    <a:pt x="2426" y="1552"/>
                  </a:lnTo>
                  <a:lnTo>
                    <a:pt x="2426" y="1473"/>
                  </a:lnTo>
                  <a:lnTo>
                    <a:pt x="2435" y="1402"/>
                  </a:lnTo>
                  <a:lnTo>
                    <a:pt x="2409" y="1331"/>
                  </a:lnTo>
                  <a:lnTo>
                    <a:pt x="2356" y="1331"/>
                  </a:lnTo>
                  <a:lnTo>
                    <a:pt x="2320" y="1279"/>
                  </a:lnTo>
                  <a:lnTo>
                    <a:pt x="2312" y="1226"/>
                  </a:lnTo>
                  <a:lnTo>
                    <a:pt x="2241" y="1234"/>
                  </a:lnTo>
                  <a:lnTo>
                    <a:pt x="2153" y="1234"/>
                  </a:lnTo>
                  <a:lnTo>
                    <a:pt x="2064" y="1217"/>
                  </a:lnTo>
                  <a:lnTo>
                    <a:pt x="2012" y="1164"/>
                  </a:lnTo>
                  <a:lnTo>
                    <a:pt x="1968" y="1120"/>
                  </a:lnTo>
                  <a:lnTo>
                    <a:pt x="2003" y="1040"/>
                  </a:lnTo>
                  <a:lnTo>
                    <a:pt x="1951" y="970"/>
                  </a:lnTo>
                  <a:lnTo>
                    <a:pt x="1968" y="899"/>
                  </a:lnTo>
                  <a:lnTo>
                    <a:pt x="1977" y="837"/>
                  </a:lnTo>
                  <a:lnTo>
                    <a:pt x="1924" y="776"/>
                  </a:lnTo>
                  <a:lnTo>
                    <a:pt x="1907" y="740"/>
                  </a:lnTo>
                  <a:lnTo>
                    <a:pt x="1898" y="696"/>
                  </a:lnTo>
                  <a:lnTo>
                    <a:pt x="1845" y="652"/>
                  </a:lnTo>
                  <a:lnTo>
                    <a:pt x="1792" y="626"/>
                  </a:lnTo>
                  <a:lnTo>
                    <a:pt x="1792" y="590"/>
                  </a:lnTo>
                  <a:lnTo>
                    <a:pt x="1748" y="528"/>
                  </a:lnTo>
                  <a:lnTo>
                    <a:pt x="1686" y="546"/>
                  </a:lnTo>
                  <a:lnTo>
                    <a:pt x="1615" y="546"/>
                  </a:lnTo>
                  <a:lnTo>
                    <a:pt x="1509" y="528"/>
                  </a:lnTo>
                  <a:lnTo>
                    <a:pt x="1474" y="590"/>
                  </a:lnTo>
                  <a:lnTo>
                    <a:pt x="1457" y="643"/>
                  </a:lnTo>
                  <a:lnTo>
                    <a:pt x="1395" y="652"/>
                  </a:lnTo>
                  <a:lnTo>
                    <a:pt x="1324" y="626"/>
                  </a:lnTo>
                  <a:lnTo>
                    <a:pt x="1262" y="643"/>
                  </a:lnTo>
                  <a:lnTo>
                    <a:pt x="1192" y="608"/>
                  </a:lnTo>
                  <a:lnTo>
                    <a:pt x="1121" y="546"/>
                  </a:lnTo>
                  <a:lnTo>
                    <a:pt x="1077" y="502"/>
                  </a:lnTo>
                  <a:lnTo>
                    <a:pt x="1059" y="449"/>
                  </a:lnTo>
                  <a:lnTo>
                    <a:pt x="1006" y="449"/>
                  </a:lnTo>
                  <a:lnTo>
                    <a:pt x="909" y="449"/>
                  </a:lnTo>
                  <a:lnTo>
                    <a:pt x="874" y="396"/>
                  </a:lnTo>
                  <a:lnTo>
                    <a:pt x="883" y="326"/>
                  </a:lnTo>
                  <a:lnTo>
                    <a:pt x="954" y="291"/>
                  </a:lnTo>
                  <a:lnTo>
                    <a:pt x="962" y="229"/>
                  </a:lnTo>
                  <a:lnTo>
                    <a:pt x="901" y="159"/>
                  </a:lnTo>
                  <a:lnTo>
                    <a:pt x="856" y="62"/>
                  </a:lnTo>
                  <a:lnTo>
                    <a:pt x="848" y="0"/>
                  </a:lnTo>
                  <a:lnTo>
                    <a:pt x="786" y="44"/>
                  </a:lnTo>
                  <a:lnTo>
                    <a:pt x="742" y="115"/>
                  </a:lnTo>
                  <a:lnTo>
                    <a:pt x="733" y="203"/>
                  </a:lnTo>
                  <a:lnTo>
                    <a:pt x="777" y="265"/>
                  </a:lnTo>
                  <a:lnTo>
                    <a:pt x="804" y="352"/>
                  </a:lnTo>
                  <a:lnTo>
                    <a:pt x="812" y="423"/>
                  </a:lnTo>
                  <a:lnTo>
                    <a:pt x="821" y="511"/>
                  </a:lnTo>
                  <a:lnTo>
                    <a:pt x="804" y="590"/>
                  </a:lnTo>
                  <a:lnTo>
                    <a:pt x="759" y="634"/>
                  </a:lnTo>
                  <a:lnTo>
                    <a:pt x="724" y="723"/>
                  </a:lnTo>
                  <a:lnTo>
                    <a:pt x="715" y="811"/>
                  </a:lnTo>
                  <a:lnTo>
                    <a:pt x="680" y="943"/>
                  </a:lnTo>
                </a:path>
              </a:pathLst>
            </a:custGeom>
            <a:solidFill>
              <a:srgbClr val="FF0000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cxnSp>
          <p:nvCxnSpPr>
            <p:cNvPr id="213" name="Conector recto 212">
              <a:extLst>
                <a:ext uri="{FF2B5EF4-FFF2-40B4-BE49-F238E27FC236}">
                  <a16:creationId xmlns:a16="http://schemas.microsoft.com/office/drawing/2014/main" id="{8F088777-FBC3-4D4F-BFF5-208CF05DF3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03283" y="3917270"/>
              <a:ext cx="754813" cy="53445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A775CF4D-841E-4CF0-AE1D-F2803113EFCF}"/>
              </a:ext>
            </a:extLst>
          </p:cNvPr>
          <p:cNvGrpSpPr/>
          <p:nvPr/>
        </p:nvGrpSpPr>
        <p:grpSpPr>
          <a:xfrm>
            <a:off x="4248924" y="1041400"/>
            <a:ext cx="3845917" cy="4519096"/>
            <a:chOff x="355911" y="1562100"/>
            <a:chExt cx="7111689" cy="7845443"/>
          </a:xfrm>
        </p:grpSpPr>
        <p:grpSp>
          <p:nvGrpSpPr>
            <p:cNvPr id="67" name="Grupo 66">
              <a:extLst>
                <a:ext uri="{FF2B5EF4-FFF2-40B4-BE49-F238E27FC236}">
                  <a16:creationId xmlns:a16="http://schemas.microsoft.com/office/drawing/2014/main" id="{1E9DB590-D725-4C33-BF7A-D84556EF8CFA}"/>
                </a:ext>
              </a:extLst>
            </p:cNvPr>
            <p:cNvGrpSpPr/>
            <p:nvPr/>
          </p:nvGrpSpPr>
          <p:grpSpPr>
            <a:xfrm>
              <a:off x="1443766" y="1899364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68" name="Freeform 1">
                <a:extLst>
                  <a:ext uri="{FF2B5EF4-FFF2-40B4-BE49-F238E27FC236}">
                    <a16:creationId xmlns:a16="http://schemas.microsoft.com/office/drawing/2014/main" id="{551CDB3B-EFEA-4E3E-B00C-12ACDD9FB5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69" name="Freeform 2">
                <a:extLst>
                  <a:ext uri="{FF2B5EF4-FFF2-40B4-BE49-F238E27FC236}">
                    <a16:creationId xmlns:a16="http://schemas.microsoft.com/office/drawing/2014/main" id="{CD90F07D-AB0D-419B-9BD6-5D06BF969F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0" name="Freeform 4">
                <a:extLst>
                  <a:ext uri="{FF2B5EF4-FFF2-40B4-BE49-F238E27FC236}">
                    <a16:creationId xmlns:a16="http://schemas.microsoft.com/office/drawing/2014/main" id="{52D93EF2-C9B3-4A29-9ED6-DBDD8033FF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1" name="Freeform 5">
                <a:extLst>
                  <a:ext uri="{FF2B5EF4-FFF2-40B4-BE49-F238E27FC236}">
                    <a16:creationId xmlns:a16="http://schemas.microsoft.com/office/drawing/2014/main" id="{F7D9134E-8FD9-419F-A509-B4CD83267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2" name="Freeform 6">
                <a:extLst>
                  <a:ext uri="{FF2B5EF4-FFF2-40B4-BE49-F238E27FC236}">
                    <a16:creationId xmlns:a16="http://schemas.microsoft.com/office/drawing/2014/main" id="{C8A5D1CA-82E8-42B0-9110-4E3E0A459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3" name="Freeform 7">
                <a:extLst>
                  <a:ext uri="{FF2B5EF4-FFF2-40B4-BE49-F238E27FC236}">
                    <a16:creationId xmlns:a16="http://schemas.microsoft.com/office/drawing/2014/main" id="{45FBB5F4-2F7A-468A-8765-DAF81FDC6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4" name="Freeform 8">
                <a:extLst>
                  <a:ext uri="{FF2B5EF4-FFF2-40B4-BE49-F238E27FC236}">
                    <a16:creationId xmlns:a16="http://schemas.microsoft.com/office/drawing/2014/main" id="{27AC0731-E399-42A1-9281-8E1931EBFF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5" name="Freeform 9">
                <a:extLst>
                  <a:ext uri="{FF2B5EF4-FFF2-40B4-BE49-F238E27FC236}">
                    <a16:creationId xmlns:a16="http://schemas.microsoft.com/office/drawing/2014/main" id="{D2EEE01F-1C07-4125-9F29-94110CCA8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6" name="Freeform 10">
                <a:extLst>
                  <a:ext uri="{FF2B5EF4-FFF2-40B4-BE49-F238E27FC236}">
                    <a16:creationId xmlns:a16="http://schemas.microsoft.com/office/drawing/2014/main" id="{65D1E76F-336D-4EFD-8378-77EB466C13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7" name="Freeform 11">
                <a:extLst>
                  <a:ext uri="{FF2B5EF4-FFF2-40B4-BE49-F238E27FC236}">
                    <a16:creationId xmlns:a16="http://schemas.microsoft.com/office/drawing/2014/main" id="{D85AB80B-8277-4124-9A08-FFE1B7923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8" name="Freeform 12">
                <a:extLst>
                  <a:ext uri="{FF2B5EF4-FFF2-40B4-BE49-F238E27FC236}">
                    <a16:creationId xmlns:a16="http://schemas.microsoft.com/office/drawing/2014/main" id="{A2AF1F6D-A83D-4D21-8B12-4F4DB9961C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79" name="Freeform 13">
                <a:extLst>
                  <a:ext uri="{FF2B5EF4-FFF2-40B4-BE49-F238E27FC236}">
                    <a16:creationId xmlns:a16="http://schemas.microsoft.com/office/drawing/2014/main" id="{DB44F71D-7B0C-4B36-AF75-A6F6A228BA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0" name="Freeform 15">
                <a:extLst>
                  <a:ext uri="{FF2B5EF4-FFF2-40B4-BE49-F238E27FC236}">
                    <a16:creationId xmlns:a16="http://schemas.microsoft.com/office/drawing/2014/main" id="{2B76097E-34BD-4624-A20D-5B5BFDD6BA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1" name="Freeform 16">
                <a:extLst>
                  <a:ext uri="{FF2B5EF4-FFF2-40B4-BE49-F238E27FC236}">
                    <a16:creationId xmlns:a16="http://schemas.microsoft.com/office/drawing/2014/main" id="{F0DB13C9-7EE4-4F98-BE48-2408B03F4B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2" name="Freeform 17">
                <a:extLst>
                  <a:ext uri="{FF2B5EF4-FFF2-40B4-BE49-F238E27FC236}">
                    <a16:creationId xmlns:a16="http://schemas.microsoft.com/office/drawing/2014/main" id="{61A29E89-2ED8-40CC-BAEA-BB5E677FFD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3" name="Freeform 18">
                <a:extLst>
                  <a:ext uri="{FF2B5EF4-FFF2-40B4-BE49-F238E27FC236}">
                    <a16:creationId xmlns:a16="http://schemas.microsoft.com/office/drawing/2014/main" id="{1B00CC25-17E0-4C8C-8A2F-9307313315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4" name="Freeform 19">
                <a:extLst>
                  <a:ext uri="{FF2B5EF4-FFF2-40B4-BE49-F238E27FC236}">
                    <a16:creationId xmlns:a16="http://schemas.microsoft.com/office/drawing/2014/main" id="{960747F4-9D4C-49F7-8517-1E1DF88F2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85" name="Freeform 20">
                <a:extLst>
                  <a:ext uri="{FF2B5EF4-FFF2-40B4-BE49-F238E27FC236}">
                    <a16:creationId xmlns:a16="http://schemas.microsoft.com/office/drawing/2014/main" id="{7B13095D-A07B-452A-979F-EB3A67E66F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6" name="Freeform 21">
                <a:extLst>
                  <a:ext uri="{FF2B5EF4-FFF2-40B4-BE49-F238E27FC236}">
                    <a16:creationId xmlns:a16="http://schemas.microsoft.com/office/drawing/2014/main" id="{9FB4E00B-0776-4975-857C-5DE153BD3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7" name="Freeform 22">
                <a:extLst>
                  <a:ext uri="{FF2B5EF4-FFF2-40B4-BE49-F238E27FC236}">
                    <a16:creationId xmlns:a16="http://schemas.microsoft.com/office/drawing/2014/main" id="{9FBE8307-A45B-4173-9DF7-97797D0131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8" name="Freeform 23">
                <a:extLst>
                  <a:ext uri="{FF2B5EF4-FFF2-40B4-BE49-F238E27FC236}">
                    <a16:creationId xmlns:a16="http://schemas.microsoft.com/office/drawing/2014/main" id="{E5AC84A6-32FA-4D87-9DC3-478222DDBB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89" name="Freeform 24">
                <a:extLst>
                  <a:ext uri="{FF2B5EF4-FFF2-40B4-BE49-F238E27FC236}">
                    <a16:creationId xmlns:a16="http://schemas.microsoft.com/office/drawing/2014/main" id="{3D145539-7E14-4661-821A-1C93F2D013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0" name="Freeform 25">
                <a:extLst>
                  <a:ext uri="{FF2B5EF4-FFF2-40B4-BE49-F238E27FC236}">
                    <a16:creationId xmlns:a16="http://schemas.microsoft.com/office/drawing/2014/main" id="{AA0AE439-86B3-472D-8DE0-4AE732DAA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1" name="Freeform 26">
                <a:extLst>
                  <a:ext uri="{FF2B5EF4-FFF2-40B4-BE49-F238E27FC236}">
                    <a16:creationId xmlns:a16="http://schemas.microsoft.com/office/drawing/2014/main" id="{4FD04F81-C4C2-424C-BF32-7073751AEB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2" name="Freeform 27">
                <a:extLst>
                  <a:ext uri="{FF2B5EF4-FFF2-40B4-BE49-F238E27FC236}">
                    <a16:creationId xmlns:a16="http://schemas.microsoft.com/office/drawing/2014/main" id="{7A7C28F3-F3F9-4CAA-82CA-65E034FCA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3" name="Freeform 28">
                <a:extLst>
                  <a:ext uri="{FF2B5EF4-FFF2-40B4-BE49-F238E27FC236}">
                    <a16:creationId xmlns:a16="http://schemas.microsoft.com/office/drawing/2014/main" id="{2C3E6CFC-4DDE-4016-BA0F-1D8F05D8BD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4" name="Freeform 29">
                <a:extLst>
                  <a:ext uri="{FF2B5EF4-FFF2-40B4-BE49-F238E27FC236}">
                    <a16:creationId xmlns:a16="http://schemas.microsoft.com/office/drawing/2014/main" id="{186B08E9-84D7-4105-80F5-25D6BDE9CF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5" name="Freeform 30">
                <a:extLst>
                  <a:ext uri="{FF2B5EF4-FFF2-40B4-BE49-F238E27FC236}">
                    <a16:creationId xmlns:a16="http://schemas.microsoft.com/office/drawing/2014/main" id="{1245D0A1-27EF-4F04-BE0B-FD07A949C9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6" name="Freeform 31">
                <a:extLst>
                  <a:ext uri="{FF2B5EF4-FFF2-40B4-BE49-F238E27FC236}">
                    <a16:creationId xmlns:a16="http://schemas.microsoft.com/office/drawing/2014/main" id="{D813226C-1D56-4AD3-8BEE-82780CD920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solidFill>
                <a:srgbClr val="FFC000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7" name="Freeform 3">
                <a:extLst>
                  <a:ext uri="{FF2B5EF4-FFF2-40B4-BE49-F238E27FC236}">
                    <a16:creationId xmlns:a16="http://schemas.microsoft.com/office/drawing/2014/main" id="{808AE9B6-079A-483E-8B58-DDA9D28645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98" name="Freeform 14">
                <a:extLst>
                  <a:ext uri="{FF2B5EF4-FFF2-40B4-BE49-F238E27FC236}">
                    <a16:creationId xmlns:a16="http://schemas.microsoft.com/office/drawing/2014/main" id="{711D974B-8966-4894-8388-6E08AEAD64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99" name="Picture 4">
              <a:extLst>
                <a:ext uri="{FF2B5EF4-FFF2-40B4-BE49-F238E27FC236}">
                  <a16:creationId xmlns:a16="http://schemas.microsoft.com/office/drawing/2014/main" id="{4F7B453F-7E9A-4DB9-8D88-C885438440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/>
          </p:blipFill>
          <p:spPr bwMode="auto">
            <a:xfrm>
              <a:off x="1531668" y="1562100"/>
              <a:ext cx="839136" cy="12363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0" name="Imagen 99">
              <a:extLst>
                <a:ext uri="{FF2B5EF4-FFF2-40B4-BE49-F238E27FC236}">
                  <a16:creationId xmlns:a16="http://schemas.microsoft.com/office/drawing/2014/main" id="{486B5938-C34D-4FB7-BE4B-572A90C37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79871" y="5366501"/>
              <a:ext cx="275730" cy="629108"/>
            </a:xfrm>
            <a:prstGeom prst="rect">
              <a:avLst/>
            </a:prstGeom>
          </p:spPr>
        </p:pic>
        <p:sp>
          <p:nvSpPr>
            <p:cNvPr id="101" name="CuadroTexto 100">
              <a:extLst>
                <a:ext uri="{FF2B5EF4-FFF2-40B4-BE49-F238E27FC236}">
                  <a16:creationId xmlns:a16="http://schemas.microsoft.com/office/drawing/2014/main" id="{31A5DB1D-FF2F-4E43-AFE3-F52DA1ABA7C1}"/>
                </a:ext>
              </a:extLst>
            </p:cNvPr>
            <p:cNvSpPr txBox="1"/>
            <p:nvPr/>
          </p:nvSpPr>
          <p:spPr>
            <a:xfrm>
              <a:off x="2087413" y="2196453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Atlántico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2" name="Conector recto 101">
              <a:extLst>
                <a:ext uri="{FF2B5EF4-FFF2-40B4-BE49-F238E27FC236}">
                  <a16:creationId xmlns:a16="http://schemas.microsoft.com/office/drawing/2014/main" id="{4BA0F706-E77D-4E08-856B-7796DD68E9A5}"/>
                </a:ext>
              </a:extLst>
            </p:cNvPr>
            <p:cNvCxnSpPr>
              <a:cxnSpLocks/>
            </p:cNvCxnSpPr>
            <p:nvPr/>
          </p:nvCxnSpPr>
          <p:spPr>
            <a:xfrm>
              <a:off x="3002311" y="2464552"/>
              <a:ext cx="262969" cy="2757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3" name="CuadroTexto 102">
              <a:extLst>
                <a:ext uri="{FF2B5EF4-FFF2-40B4-BE49-F238E27FC236}">
                  <a16:creationId xmlns:a16="http://schemas.microsoft.com/office/drawing/2014/main" id="{FE27E0EF-73AE-40F3-BFB4-C82F5298BD6F}"/>
                </a:ext>
              </a:extLst>
            </p:cNvPr>
            <p:cNvSpPr txBox="1"/>
            <p:nvPr/>
          </p:nvSpPr>
          <p:spPr>
            <a:xfrm>
              <a:off x="1600894" y="8029297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Putumayo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4" name="Conector recto 103">
              <a:extLst>
                <a:ext uri="{FF2B5EF4-FFF2-40B4-BE49-F238E27FC236}">
                  <a16:creationId xmlns:a16="http://schemas.microsoft.com/office/drawing/2014/main" id="{1B2B4D0F-76BE-4509-9585-DA050332F424}"/>
                </a:ext>
              </a:extLst>
            </p:cNvPr>
            <p:cNvCxnSpPr>
              <a:cxnSpLocks/>
              <a:endCxn id="103" idx="0"/>
            </p:cNvCxnSpPr>
            <p:nvPr/>
          </p:nvCxnSpPr>
          <p:spPr>
            <a:xfrm flipH="1">
              <a:off x="2251815" y="7378683"/>
              <a:ext cx="315414" cy="65061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Conector recto 104">
              <a:extLst>
                <a:ext uri="{FF2B5EF4-FFF2-40B4-BE49-F238E27FC236}">
                  <a16:creationId xmlns:a16="http://schemas.microsoft.com/office/drawing/2014/main" id="{33A533E6-B672-4968-A060-0C08618CA7A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007449" y="2870369"/>
              <a:ext cx="629295" cy="14324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6" name="CuadroTexto 105">
              <a:extLst>
                <a:ext uri="{FF2B5EF4-FFF2-40B4-BE49-F238E27FC236}">
                  <a16:creationId xmlns:a16="http://schemas.microsoft.com/office/drawing/2014/main" id="{EE3DC51E-8496-4830-995B-3969C655C3EC}"/>
                </a:ext>
              </a:extLst>
            </p:cNvPr>
            <p:cNvSpPr txBox="1"/>
            <p:nvPr/>
          </p:nvSpPr>
          <p:spPr>
            <a:xfrm>
              <a:off x="4286031" y="2716481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Cesar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07" name="CuadroTexto 106">
              <a:extLst>
                <a:ext uri="{FF2B5EF4-FFF2-40B4-BE49-F238E27FC236}">
                  <a16:creationId xmlns:a16="http://schemas.microsoft.com/office/drawing/2014/main" id="{E127D7FD-9A5B-4007-B667-2AD9F0D052EF}"/>
                </a:ext>
              </a:extLst>
            </p:cNvPr>
            <p:cNvSpPr txBox="1"/>
            <p:nvPr/>
          </p:nvSpPr>
          <p:spPr>
            <a:xfrm>
              <a:off x="5249619" y="1691576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Guajira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08" name="Conector recto 107">
              <a:extLst>
                <a:ext uri="{FF2B5EF4-FFF2-40B4-BE49-F238E27FC236}">
                  <a16:creationId xmlns:a16="http://schemas.microsoft.com/office/drawing/2014/main" id="{D18858C2-A75C-4B1B-9BAE-A9AB3A77C7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24174" y="2005625"/>
              <a:ext cx="512388" cy="12347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9" name="Freeform 17">
              <a:extLst>
                <a:ext uri="{FF2B5EF4-FFF2-40B4-BE49-F238E27FC236}">
                  <a16:creationId xmlns:a16="http://schemas.microsoft.com/office/drawing/2014/main" id="{BCF594B7-101F-4866-AD59-3C4DF8821D9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655384" y="5130259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cxnSp>
          <p:nvCxnSpPr>
            <p:cNvPr id="110" name="Conector recto 109">
              <a:extLst>
                <a:ext uri="{FF2B5EF4-FFF2-40B4-BE49-F238E27FC236}">
                  <a16:creationId xmlns:a16="http://schemas.microsoft.com/office/drawing/2014/main" id="{88A69D36-82C5-4CDC-8799-CC83236A2F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36745" y="4510480"/>
              <a:ext cx="1888929" cy="147075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1" name="CuadroTexto 110">
              <a:extLst>
                <a:ext uri="{FF2B5EF4-FFF2-40B4-BE49-F238E27FC236}">
                  <a16:creationId xmlns:a16="http://schemas.microsoft.com/office/drawing/2014/main" id="{371C9724-924B-47DF-978C-C7E98B2576E1}"/>
                </a:ext>
              </a:extLst>
            </p:cNvPr>
            <p:cNvSpPr txBox="1"/>
            <p:nvPr/>
          </p:nvSpPr>
          <p:spPr>
            <a:xfrm>
              <a:off x="6165757" y="4258479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Meta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12" name="CuadroTexto 111">
              <a:extLst>
                <a:ext uri="{FF2B5EF4-FFF2-40B4-BE49-F238E27FC236}">
                  <a16:creationId xmlns:a16="http://schemas.microsoft.com/office/drawing/2014/main" id="{375EAE20-1EE5-45AA-BD32-8B379A3CFB14}"/>
                </a:ext>
              </a:extLst>
            </p:cNvPr>
            <p:cNvSpPr txBox="1"/>
            <p:nvPr/>
          </p:nvSpPr>
          <p:spPr>
            <a:xfrm>
              <a:off x="527843" y="5600140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Huila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3" name="Conector recto 112">
              <a:extLst>
                <a:ext uri="{FF2B5EF4-FFF2-40B4-BE49-F238E27FC236}">
                  <a16:creationId xmlns:a16="http://schemas.microsoft.com/office/drawing/2014/main" id="{1795678C-5749-4891-BB41-5D0B982E7CB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600894" y="5809466"/>
              <a:ext cx="1547125" cy="52959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4" name="CuadroTexto 113">
              <a:extLst>
                <a:ext uri="{FF2B5EF4-FFF2-40B4-BE49-F238E27FC236}">
                  <a16:creationId xmlns:a16="http://schemas.microsoft.com/office/drawing/2014/main" id="{5840BBF4-9DF1-4E76-AB44-189B79371F99}"/>
                </a:ext>
              </a:extLst>
            </p:cNvPr>
            <p:cNvSpPr txBox="1"/>
            <p:nvPr/>
          </p:nvSpPr>
          <p:spPr>
            <a:xfrm>
              <a:off x="1086282" y="3134973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Antioquia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5" name="Conector recto 114">
              <a:extLst>
                <a:ext uri="{FF2B5EF4-FFF2-40B4-BE49-F238E27FC236}">
                  <a16:creationId xmlns:a16="http://schemas.microsoft.com/office/drawing/2014/main" id="{B1898B28-F8EF-452D-8085-9A9B2ABB7F90}"/>
                </a:ext>
              </a:extLst>
            </p:cNvPr>
            <p:cNvCxnSpPr>
              <a:cxnSpLocks/>
            </p:cNvCxnSpPr>
            <p:nvPr/>
          </p:nvCxnSpPr>
          <p:spPr>
            <a:xfrm>
              <a:off x="2173575" y="3391108"/>
              <a:ext cx="394458" cy="44035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6" name="CuadroTexto 115">
              <a:extLst>
                <a:ext uri="{FF2B5EF4-FFF2-40B4-BE49-F238E27FC236}">
                  <a16:creationId xmlns:a16="http://schemas.microsoft.com/office/drawing/2014/main" id="{F1FF0C92-AB77-497A-9F95-5A98845A4155}"/>
                </a:ext>
              </a:extLst>
            </p:cNvPr>
            <p:cNvSpPr txBox="1"/>
            <p:nvPr/>
          </p:nvSpPr>
          <p:spPr>
            <a:xfrm>
              <a:off x="2583684" y="8351351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Caquetá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17" name="Conector recto 116">
              <a:extLst>
                <a:ext uri="{FF2B5EF4-FFF2-40B4-BE49-F238E27FC236}">
                  <a16:creationId xmlns:a16="http://schemas.microsoft.com/office/drawing/2014/main" id="{446BEF4D-322D-4AA0-A92B-18B5918A8F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26004" y="7255872"/>
              <a:ext cx="675344" cy="106406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0" name="CuadroTexto 119">
              <a:extLst>
                <a:ext uri="{FF2B5EF4-FFF2-40B4-BE49-F238E27FC236}">
                  <a16:creationId xmlns:a16="http://schemas.microsoft.com/office/drawing/2014/main" id="{E7FF8FFE-CD41-4017-8682-29E5ED15A238}"/>
                </a:ext>
              </a:extLst>
            </p:cNvPr>
            <p:cNvSpPr txBox="1"/>
            <p:nvPr/>
          </p:nvSpPr>
          <p:spPr>
            <a:xfrm>
              <a:off x="355911" y="4966155"/>
              <a:ext cx="1301843" cy="374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Tolima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21" name="Conector recto 120">
              <a:extLst>
                <a:ext uri="{FF2B5EF4-FFF2-40B4-BE49-F238E27FC236}">
                  <a16:creationId xmlns:a16="http://schemas.microsoft.com/office/drawing/2014/main" id="{2F6D844E-6526-453A-A520-AF73AC5534D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451317" y="5116961"/>
              <a:ext cx="1566745" cy="82595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3" name="Grupo 122">
            <a:extLst>
              <a:ext uri="{FF2B5EF4-FFF2-40B4-BE49-F238E27FC236}">
                <a16:creationId xmlns:a16="http://schemas.microsoft.com/office/drawing/2014/main" id="{3A1DE08F-E531-4CE9-9D24-F356214B0EBC}"/>
              </a:ext>
            </a:extLst>
          </p:cNvPr>
          <p:cNvGrpSpPr/>
          <p:nvPr/>
        </p:nvGrpSpPr>
        <p:grpSpPr>
          <a:xfrm>
            <a:off x="8199926" y="1041400"/>
            <a:ext cx="3738074" cy="4529503"/>
            <a:chOff x="258513" y="1489057"/>
            <a:chExt cx="7333450" cy="7989253"/>
          </a:xfrm>
        </p:grpSpPr>
        <p:grpSp>
          <p:nvGrpSpPr>
            <p:cNvPr id="124" name="Grupo 123">
              <a:extLst>
                <a:ext uri="{FF2B5EF4-FFF2-40B4-BE49-F238E27FC236}">
                  <a16:creationId xmlns:a16="http://schemas.microsoft.com/office/drawing/2014/main" id="{BD4DA645-8E29-4848-9537-099415A7324E}"/>
                </a:ext>
              </a:extLst>
            </p:cNvPr>
            <p:cNvGrpSpPr/>
            <p:nvPr/>
          </p:nvGrpSpPr>
          <p:grpSpPr>
            <a:xfrm>
              <a:off x="1544433" y="1826321"/>
              <a:ext cx="5981925" cy="7508179"/>
              <a:chOff x="1179859" y="1125619"/>
              <a:chExt cx="3782400" cy="5292825"/>
            </a:xfrm>
            <a:solidFill>
              <a:schemeClr val="bg1"/>
            </a:solidFill>
          </p:grpSpPr>
          <p:sp>
            <p:nvSpPr>
              <p:cNvPr id="146" name="Freeform 1">
                <a:extLst>
                  <a:ext uri="{FF2B5EF4-FFF2-40B4-BE49-F238E27FC236}">
                    <a16:creationId xmlns:a16="http://schemas.microsoft.com/office/drawing/2014/main" id="{BDF39EB9-44EB-4BF8-9982-4CC044DCF5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0005" y="2136270"/>
                <a:ext cx="541493" cy="675513"/>
              </a:xfrm>
              <a:custGeom>
                <a:avLst/>
                <a:gdLst>
                  <a:gd name="T0" fmla="*/ 330795 w 2075"/>
                  <a:gd name="T1" fmla="*/ 38133 h 2277"/>
                  <a:gd name="T2" fmla="*/ 375118 w 2075"/>
                  <a:gd name="T3" fmla="*/ 44609 h 2277"/>
                  <a:gd name="T4" fmla="*/ 432412 w 2075"/>
                  <a:gd name="T5" fmla="*/ 69791 h 2277"/>
                  <a:gd name="T6" fmla="*/ 448267 w 2075"/>
                  <a:gd name="T7" fmla="*/ 92096 h 2277"/>
                  <a:gd name="T8" fmla="*/ 495833 w 2075"/>
                  <a:gd name="T9" fmla="*/ 114400 h 2277"/>
                  <a:gd name="T10" fmla="*/ 527903 w 2075"/>
                  <a:gd name="T11" fmla="*/ 136345 h 2277"/>
                  <a:gd name="T12" fmla="*/ 540515 w 2075"/>
                  <a:gd name="T13" fmla="*/ 190308 h 2277"/>
                  <a:gd name="T14" fmla="*/ 499076 w 2075"/>
                  <a:gd name="T15" fmla="*/ 206496 h 2277"/>
                  <a:gd name="T16" fmla="*/ 460879 w 2075"/>
                  <a:gd name="T17" fmla="*/ 231679 h 2277"/>
                  <a:gd name="T18" fmla="*/ 483221 w 2075"/>
                  <a:gd name="T19" fmla="*/ 266575 h 2277"/>
                  <a:gd name="T20" fmla="*/ 495833 w 2075"/>
                  <a:gd name="T21" fmla="*/ 314421 h 2277"/>
                  <a:gd name="T22" fmla="*/ 505562 w 2075"/>
                  <a:gd name="T23" fmla="*/ 352195 h 2277"/>
                  <a:gd name="T24" fmla="*/ 549884 w 2075"/>
                  <a:gd name="T25" fmla="*/ 361908 h 2277"/>
                  <a:gd name="T26" fmla="*/ 572226 w 2075"/>
                  <a:gd name="T27" fmla="*/ 390328 h 2277"/>
                  <a:gd name="T28" fmla="*/ 632763 w 2075"/>
                  <a:gd name="T29" fmla="*/ 342841 h 2277"/>
                  <a:gd name="T30" fmla="*/ 664474 w 2075"/>
                  <a:gd name="T31" fmla="*/ 361908 h 2277"/>
                  <a:gd name="T32" fmla="*/ 699427 w 2075"/>
                  <a:gd name="T33" fmla="*/ 384213 h 2277"/>
                  <a:gd name="T34" fmla="*/ 728254 w 2075"/>
                  <a:gd name="T35" fmla="*/ 406157 h 2277"/>
                  <a:gd name="T36" fmla="*/ 747353 w 2075"/>
                  <a:gd name="T37" fmla="*/ 431700 h 2277"/>
                  <a:gd name="T38" fmla="*/ 715282 w 2075"/>
                  <a:gd name="T39" fmla="*/ 463358 h 2277"/>
                  <a:gd name="T40" fmla="*/ 683572 w 2075"/>
                  <a:gd name="T41" fmla="*/ 498253 h 2277"/>
                  <a:gd name="T42" fmla="*/ 642132 w 2075"/>
                  <a:gd name="T43" fmla="*/ 514082 h 2277"/>
                  <a:gd name="T44" fmla="*/ 594567 w 2075"/>
                  <a:gd name="T45" fmla="*/ 527033 h 2277"/>
                  <a:gd name="T46" fmla="*/ 540515 w 2075"/>
                  <a:gd name="T47" fmla="*/ 527033 h 2277"/>
                  <a:gd name="T48" fmla="*/ 537272 w 2075"/>
                  <a:gd name="T49" fmla="*/ 565167 h 2277"/>
                  <a:gd name="T50" fmla="*/ 499076 w 2075"/>
                  <a:gd name="T51" fmla="*/ 586752 h 2277"/>
                  <a:gd name="T52" fmla="*/ 441781 w 2075"/>
                  <a:gd name="T53" fmla="*/ 624885 h 2277"/>
                  <a:gd name="T54" fmla="*/ 419800 w 2075"/>
                  <a:gd name="T55" fmla="*/ 666256 h 2277"/>
                  <a:gd name="T56" fmla="*/ 362506 w 2075"/>
                  <a:gd name="T57" fmla="*/ 659781 h 2277"/>
                  <a:gd name="T58" fmla="*/ 333678 w 2075"/>
                  <a:gd name="T59" fmla="*/ 736048 h 2277"/>
                  <a:gd name="T60" fmla="*/ 66664 w 2075"/>
                  <a:gd name="T61" fmla="*/ 818790 h 2277"/>
                  <a:gd name="T62" fmla="*/ 15855 w 2075"/>
                  <a:gd name="T63" fmla="*/ 748639 h 2277"/>
                  <a:gd name="T64" fmla="*/ 0 w 2075"/>
                  <a:gd name="T65" fmla="*/ 672732 h 2277"/>
                  <a:gd name="T66" fmla="*/ 19098 w 2075"/>
                  <a:gd name="T67" fmla="*/ 596465 h 2277"/>
                  <a:gd name="T68" fmla="*/ 38196 w 2075"/>
                  <a:gd name="T69" fmla="*/ 533149 h 2277"/>
                  <a:gd name="T70" fmla="*/ 69907 w 2075"/>
                  <a:gd name="T71" fmla="*/ 447529 h 2277"/>
                  <a:gd name="T72" fmla="*/ 114229 w 2075"/>
                  <a:gd name="T73" fmla="*/ 412633 h 2277"/>
                  <a:gd name="T74" fmla="*/ 123958 w 2075"/>
                  <a:gd name="T75" fmla="*/ 352195 h 2277"/>
                  <a:gd name="T76" fmla="*/ 98374 w 2075"/>
                  <a:gd name="T77" fmla="*/ 320537 h 2277"/>
                  <a:gd name="T78" fmla="*/ 50808 w 2075"/>
                  <a:gd name="T79" fmla="*/ 282403 h 2277"/>
                  <a:gd name="T80" fmla="*/ 25224 w 2075"/>
                  <a:gd name="T81" fmla="*/ 225203 h 2277"/>
                  <a:gd name="T82" fmla="*/ 47565 w 2075"/>
                  <a:gd name="T83" fmla="*/ 190308 h 2277"/>
                  <a:gd name="T84" fmla="*/ 82519 w 2075"/>
                  <a:gd name="T85" fmla="*/ 155412 h 2277"/>
                  <a:gd name="T86" fmla="*/ 120715 w 2075"/>
                  <a:gd name="T87" fmla="*/ 123754 h 2277"/>
                  <a:gd name="T88" fmla="*/ 143056 w 2075"/>
                  <a:gd name="T89" fmla="*/ 76267 h 2277"/>
                  <a:gd name="T90" fmla="*/ 162155 w 2075"/>
                  <a:gd name="T91" fmla="*/ 41371 h 2277"/>
                  <a:gd name="T92" fmla="*/ 209720 w 2075"/>
                  <a:gd name="T93" fmla="*/ 15829 h 2277"/>
                  <a:gd name="T94" fmla="*/ 267015 w 2075"/>
                  <a:gd name="T95" fmla="*/ 0 h 2277"/>
                  <a:gd name="T96" fmla="*/ 324309 w 2075"/>
                  <a:gd name="T97" fmla="*/ 9353 h 2277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2075" h="2277">
                    <a:moveTo>
                      <a:pt x="900" y="26"/>
                    </a:moveTo>
                    <a:lnTo>
                      <a:pt x="918" y="106"/>
                    </a:lnTo>
                    <a:lnTo>
                      <a:pt x="979" y="124"/>
                    </a:lnTo>
                    <a:lnTo>
                      <a:pt x="1041" y="124"/>
                    </a:lnTo>
                    <a:lnTo>
                      <a:pt x="1112" y="185"/>
                    </a:lnTo>
                    <a:lnTo>
                      <a:pt x="1200" y="194"/>
                    </a:lnTo>
                    <a:lnTo>
                      <a:pt x="1191" y="238"/>
                    </a:lnTo>
                    <a:lnTo>
                      <a:pt x="1244" y="256"/>
                    </a:lnTo>
                    <a:lnTo>
                      <a:pt x="1297" y="291"/>
                    </a:lnTo>
                    <a:lnTo>
                      <a:pt x="1376" y="318"/>
                    </a:lnTo>
                    <a:lnTo>
                      <a:pt x="1394" y="371"/>
                    </a:lnTo>
                    <a:lnTo>
                      <a:pt x="1465" y="379"/>
                    </a:lnTo>
                    <a:lnTo>
                      <a:pt x="1491" y="441"/>
                    </a:lnTo>
                    <a:lnTo>
                      <a:pt x="1500" y="529"/>
                    </a:lnTo>
                    <a:lnTo>
                      <a:pt x="1465" y="565"/>
                    </a:lnTo>
                    <a:lnTo>
                      <a:pt x="1385" y="574"/>
                    </a:lnTo>
                    <a:lnTo>
                      <a:pt x="1306" y="600"/>
                    </a:lnTo>
                    <a:lnTo>
                      <a:pt x="1279" y="644"/>
                    </a:lnTo>
                    <a:lnTo>
                      <a:pt x="1350" y="679"/>
                    </a:lnTo>
                    <a:lnTo>
                      <a:pt x="1341" y="741"/>
                    </a:lnTo>
                    <a:lnTo>
                      <a:pt x="1359" y="812"/>
                    </a:lnTo>
                    <a:lnTo>
                      <a:pt x="1376" y="874"/>
                    </a:lnTo>
                    <a:lnTo>
                      <a:pt x="1385" y="935"/>
                    </a:lnTo>
                    <a:lnTo>
                      <a:pt x="1403" y="979"/>
                    </a:lnTo>
                    <a:lnTo>
                      <a:pt x="1482" y="979"/>
                    </a:lnTo>
                    <a:lnTo>
                      <a:pt x="1526" y="1006"/>
                    </a:lnTo>
                    <a:lnTo>
                      <a:pt x="1518" y="1068"/>
                    </a:lnTo>
                    <a:lnTo>
                      <a:pt x="1588" y="1085"/>
                    </a:lnTo>
                    <a:lnTo>
                      <a:pt x="1676" y="1050"/>
                    </a:lnTo>
                    <a:lnTo>
                      <a:pt x="1756" y="953"/>
                    </a:lnTo>
                    <a:lnTo>
                      <a:pt x="1765" y="1015"/>
                    </a:lnTo>
                    <a:lnTo>
                      <a:pt x="1844" y="1006"/>
                    </a:lnTo>
                    <a:lnTo>
                      <a:pt x="1906" y="1032"/>
                    </a:lnTo>
                    <a:lnTo>
                      <a:pt x="1941" y="1068"/>
                    </a:lnTo>
                    <a:lnTo>
                      <a:pt x="2012" y="1076"/>
                    </a:lnTo>
                    <a:lnTo>
                      <a:pt x="2021" y="1129"/>
                    </a:lnTo>
                    <a:lnTo>
                      <a:pt x="2029" y="1182"/>
                    </a:lnTo>
                    <a:lnTo>
                      <a:pt x="2074" y="1200"/>
                    </a:lnTo>
                    <a:lnTo>
                      <a:pt x="2056" y="1253"/>
                    </a:lnTo>
                    <a:lnTo>
                      <a:pt x="1985" y="1288"/>
                    </a:lnTo>
                    <a:lnTo>
                      <a:pt x="1932" y="1324"/>
                    </a:lnTo>
                    <a:lnTo>
                      <a:pt x="1897" y="1385"/>
                    </a:lnTo>
                    <a:lnTo>
                      <a:pt x="1862" y="1438"/>
                    </a:lnTo>
                    <a:lnTo>
                      <a:pt x="1782" y="1429"/>
                    </a:lnTo>
                    <a:lnTo>
                      <a:pt x="1721" y="1456"/>
                    </a:lnTo>
                    <a:lnTo>
                      <a:pt x="1650" y="1465"/>
                    </a:lnTo>
                    <a:lnTo>
                      <a:pt x="1571" y="1456"/>
                    </a:lnTo>
                    <a:lnTo>
                      <a:pt x="1500" y="1465"/>
                    </a:lnTo>
                    <a:lnTo>
                      <a:pt x="1491" y="1509"/>
                    </a:lnTo>
                    <a:lnTo>
                      <a:pt x="1491" y="1571"/>
                    </a:lnTo>
                    <a:lnTo>
                      <a:pt x="1412" y="1579"/>
                    </a:lnTo>
                    <a:lnTo>
                      <a:pt x="1385" y="1631"/>
                    </a:lnTo>
                    <a:lnTo>
                      <a:pt x="1323" y="1693"/>
                    </a:lnTo>
                    <a:lnTo>
                      <a:pt x="1226" y="1737"/>
                    </a:lnTo>
                    <a:lnTo>
                      <a:pt x="1218" y="1817"/>
                    </a:lnTo>
                    <a:lnTo>
                      <a:pt x="1165" y="1852"/>
                    </a:lnTo>
                    <a:lnTo>
                      <a:pt x="1094" y="1817"/>
                    </a:lnTo>
                    <a:lnTo>
                      <a:pt x="1006" y="1834"/>
                    </a:lnTo>
                    <a:lnTo>
                      <a:pt x="970" y="1949"/>
                    </a:lnTo>
                    <a:lnTo>
                      <a:pt x="926" y="2046"/>
                    </a:lnTo>
                    <a:lnTo>
                      <a:pt x="803" y="2249"/>
                    </a:lnTo>
                    <a:lnTo>
                      <a:pt x="185" y="2276"/>
                    </a:lnTo>
                    <a:lnTo>
                      <a:pt x="132" y="2187"/>
                    </a:lnTo>
                    <a:lnTo>
                      <a:pt x="44" y="2081"/>
                    </a:lnTo>
                    <a:lnTo>
                      <a:pt x="26" y="2002"/>
                    </a:lnTo>
                    <a:lnTo>
                      <a:pt x="0" y="1870"/>
                    </a:lnTo>
                    <a:lnTo>
                      <a:pt x="17" y="1764"/>
                    </a:lnTo>
                    <a:lnTo>
                      <a:pt x="53" y="1658"/>
                    </a:lnTo>
                    <a:lnTo>
                      <a:pt x="106" y="1571"/>
                    </a:lnTo>
                    <a:lnTo>
                      <a:pt x="106" y="1482"/>
                    </a:lnTo>
                    <a:lnTo>
                      <a:pt x="123" y="1376"/>
                    </a:lnTo>
                    <a:lnTo>
                      <a:pt x="194" y="1244"/>
                    </a:lnTo>
                    <a:lnTo>
                      <a:pt x="256" y="1191"/>
                    </a:lnTo>
                    <a:lnTo>
                      <a:pt x="317" y="1147"/>
                    </a:lnTo>
                    <a:lnTo>
                      <a:pt x="335" y="1076"/>
                    </a:lnTo>
                    <a:lnTo>
                      <a:pt x="344" y="979"/>
                    </a:lnTo>
                    <a:lnTo>
                      <a:pt x="335" y="926"/>
                    </a:lnTo>
                    <a:lnTo>
                      <a:pt x="273" y="891"/>
                    </a:lnTo>
                    <a:lnTo>
                      <a:pt x="194" y="847"/>
                    </a:lnTo>
                    <a:lnTo>
                      <a:pt x="141" y="785"/>
                    </a:lnTo>
                    <a:lnTo>
                      <a:pt x="114" y="706"/>
                    </a:lnTo>
                    <a:lnTo>
                      <a:pt x="70" y="626"/>
                    </a:lnTo>
                    <a:lnTo>
                      <a:pt x="123" y="591"/>
                    </a:lnTo>
                    <a:lnTo>
                      <a:pt x="132" y="529"/>
                    </a:lnTo>
                    <a:lnTo>
                      <a:pt x="203" y="494"/>
                    </a:lnTo>
                    <a:lnTo>
                      <a:pt x="229" y="432"/>
                    </a:lnTo>
                    <a:lnTo>
                      <a:pt x="264" y="397"/>
                    </a:lnTo>
                    <a:lnTo>
                      <a:pt x="335" y="344"/>
                    </a:lnTo>
                    <a:lnTo>
                      <a:pt x="326" y="265"/>
                    </a:lnTo>
                    <a:lnTo>
                      <a:pt x="397" y="212"/>
                    </a:lnTo>
                    <a:lnTo>
                      <a:pt x="441" y="176"/>
                    </a:lnTo>
                    <a:lnTo>
                      <a:pt x="450" y="115"/>
                    </a:lnTo>
                    <a:lnTo>
                      <a:pt x="520" y="71"/>
                    </a:lnTo>
                    <a:lnTo>
                      <a:pt x="582" y="44"/>
                    </a:lnTo>
                    <a:lnTo>
                      <a:pt x="644" y="26"/>
                    </a:lnTo>
                    <a:lnTo>
                      <a:pt x="741" y="0"/>
                    </a:lnTo>
                    <a:lnTo>
                      <a:pt x="829" y="9"/>
                    </a:lnTo>
                    <a:lnTo>
                      <a:pt x="900" y="2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7" name="Freeform 2">
                <a:extLst>
                  <a:ext uri="{FF2B5EF4-FFF2-40B4-BE49-F238E27FC236}">
                    <a16:creationId xmlns:a16="http://schemas.microsoft.com/office/drawing/2014/main" id="{EE99700D-6BFD-4073-8F22-3D1600019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6861" y="2322167"/>
                <a:ext cx="1017454" cy="1098362"/>
              </a:xfrm>
              <a:custGeom>
                <a:avLst/>
                <a:gdLst>
                  <a:gd name="T0" fmla="*/ 1404578 w 3902"/>
                  <a:gd name="T1" fmla="*/ 683244 h 3698"/>
                  <a:gd name="T2" fmla="*/ 1337968 w 3902"/>
                  <a:gd name="T3" fmla="*/ 746634 h 3698"/>
                  <a:gd name="T4" fmla="*/ 1258395 w 3902"/>
                  <a:gd name="T5" fmla="*/ 813266 h 3698"/>
                  <a:gd name="T6" fmla="*/ 1182063 w 3902"/>
                  <a:gd name="T7" fmla="*/ 870533 h 3698"/>
                  <a:gd name="T8" fmla="*/ 1166221 w 3902"/>
                  <a:gd name="T9" fmla="*/ 959495 h 3698"/>
                  <a:gd name="T10" fmla="*/ 1096370 w 3902"/>
                  <a:gd name="T11" fmla="*/ 1054941 h 3698"/>
                  <a:gd name="T12" fmla="*/ 1115453 w 3902"/>
                  <a:gd name="T13" fmla="*/ 1118331 h 3698"/>
                  <a:gd name="T14" fmla="*/ 1102851 w 3902"/>
                  <a:gd name="T15" fmla="*/ 1207293 h 3698"/>
                  <a:gd name="T16" fmla="*/ 1007436 w 3902"/>
                  <a:gd name="T17" fmla="*/ 1220259 h 3698"/>
                  <a:gd name="T18" fmla="*/ 896179 w 3902"/>
                  <a:gd name="T19" fmla="*/ 1251954 h 3698"/>
                  <a:gd name="T20" fmla="*/ 823088 w 3902"/>
                  <a:gd name="T21" fmla="*/ 1331552 h 3698"/>
                  <a:gd name="T22" fmla="*/ 740635 w 3902"/>
                  <a:gd name="T23" fmla="*/ 1245471 h 3698"/>
                  <a:gd name="T24" fmla="*/ 673665 w 3902"/>
                  <a:gd name="T25" fmla="*/ 1255196 h 3698"/>
                  <a:gd name="T26" fmla="*/ 616416 w 3902"/>
                  <a:gd name="T27" fmla="*/ 1305980 h 3698"/>
                  <a:gd name="T28" fmla="*/ 521361 w 3902"/>
                  <a:gd name="T29" fmla="*/ 1331552 h 3698"/>
                  <a:gd name="T30" fmla="*/ 467353 w 3902"/>
                  <a:gd name="T31" fmla="*/ 1267802 h 3698"/>
                  <a:gd name="T32" fmla="*/ 454391 w 3902"/>
                  <a:gd name="T33" fmla="*/ 1166233 h 3698"/>
                  <a:gd name="T34" fmla="*/ 394261 w 3902"/>
                  <a:gd name="T35" fmla="*/ 1102483 h 3698"/>
                  <a:gd name="T36" fmla="*/ 298846 w 3902"/>
                  <a:gd name="T37" fmla="*/ 1064305 h 3698"/>
                  <a:gd name="T38" fmla="*/ 187589 w 3902"/>
                  <a:gd name="T39" fmla="*/ 1035852 h 3698"/>
                  <a:gd name="T40" fmla="*/ 171747 w 3902"/>
                  <a:gd name="T41" fmla="*/ 950131 h 3698"/>
                  <a:gd name="T42" fmla="*/ 101896 w 3902"/>
                  <a:gd name="T43" fmla="*/ 886381 h 3698"/>
                  <a:gd name="T44" fmla="*/ 127100 w 3902"/>
                  <a:gd name="T45" fmla="*/ 803901 h 3698"/>
                  <a:gd name="T46" fmla="*/ 184349 w 3902"/>
                  <a:gd name="T47" fmla="*/ 730787 h 3698"/>
                  <a:gd name="T48" fmla="*/ 276523 w 3902"/>
                  <a:gd name="T49" fmla="*/ 692609 h 3698"/>
                  <a:gd name="T50" fmla="*/ 200191 w 3902"/>
                  <a:gd name="T51" fmla="*/ 613011 h 3698"/>
                  <a:gd name="T52" fmla="*/ 16203 w 3902"/>
                  <a:gd name="T53" fmla="*/ 409874 h 3698"/>
                  <a:gd name="T54" fmla="*/ 76332 w 3902"/>
                  <a:gd name="T55" fmla="*/ 333878 h 3698"/>
                  <a:gd name="T56" fmla="*/ 127100 w 3902"/>
                  <a:gd name="T57" fmla="*/ 384302 h 3698"/>
                  <a:gd name="T58" fmla="*/ 159145 w 3902"/>
                  <a:gd name="T59" fmla="*/ 279853 h 3698"/>
                  <a:gd name="T60" fmla="*/ 127100 w 3902"/>
                  <a:gd name="T61" fmla="*/ 162077 h 3698"/>
                  <a:gd name="T62" fmla="*/ 114498 w 3902"/>
                  <a:gd name="T63" fmla="*/ 98687 h 3698"/>
                  <a:gd name="T64" fmla="*/ 200191 w 3902"/>
                  <a:gd name="T65" fmla="*/ 60509 h 3698"/>
                  <a:gd name="T66" fmla="*/ 292365 w 3902"/>
                  <a:gd name="T67" fmla="*/ 0 h 3698"/>
                  <a:gd name="T68" fmla="*/ 365457 w 3902"/>
                  <a:gd name="T69" fmla="*/ 95445 h 3698"/>
                  <a:gd name="T70" fmla="*/ 381299 w 3902"/>
                  <a:gd name="T71" fmla="*/ 187649 h 3698"/>
                  <a:gd name="T72" fmla="*/ 305327 w 3902"/>
                  <a:gd name="T73" fmla="*/ 308306 h 3698"/>
                  <a:gd name="T74" fmla="*/ 267161 w 3902"/>
                  <a:gd name="T75" fmla="*/ 448053 h 3698"/>
                  <a:gd name="T76" fmla="*/ 333772 w 3902"/>
                  <a:gd name="T77" fmla="*/ 594282 h 3698"/>
                  <a:gd name="T78" fmla="*/ 629378 w 3902"/>
                  <a:gd name="T79" fmla="*/ 435086 h 3698"/>
                  <a:gd name="T80" fmla="*/ 708590 w 3902"/>
                  <a:gd name="T81" fmla="*/ 400150 h 3698"/>
                  <a:gd name="T82" fmla="*/ 804005 w 3902"/>
                  <a:gd name="T83" fmla="*/ 340362 h 3698"/>
                  <a:gd name="T84" fmla="*/ 861254 w 3902"/>
                  <a:gd name="T85" fmla="*/ 302183 h 3698"/>
                  <a:gd name="T86" fmla="*/ 950187 w 3902"/>
                  <a:gd name="T87" fmla="*/ 273370 h 3698"/>
                  <a:gd name="T88" fmla="*/ 1054964 w 3902"/>
                  <a:gd name="T89" fmla="*/ 286336 h 3698"/>
                  <a:gd name="T90" fmla="*/ 1108972 w 3902"/>
                  <a:gd name="T91" fmla="*/ 390785 h 3698"/>
                  <a:gd name="T92" fmla="*/ 1099611 w 3902"/>
                  <a:gd name="T93" fmla="*/ 454176 h 3698"/>
                  <a:gd name="T94" fmla="*/ 1099611 w 3902"/>
                  <a:gd name="T95" fmla="*/ 543138 h 3698"/>
                  <a:gd name="T96" fmla="*/ 1162980 w 3902"/>
                  <a:gd name="T97" fmla="*/ 533773 h 3698"/>
                  <a:gd name="T98" fmla="*/ 1169461 w 3902"/>
                  <a:gd name="T99" fmla="*/ 578074 h 3698"/>
                  <a:gd name="T100" fmla="*/ 1191785 w 3902"/>
                  <a:gd name="T101" fmla="*/ 664155 h 3698"/>
                  <a:gd name="T102" fmla="*/ 1350570 w 3902"/>
                  <a:gd name="T103" fmla="*/ 610130 h 369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902" h="3698">
                    <a:moveTo>
                      <a:pt x="3822" y="1694"/>
                    </a:moveTo>
                    <a:lnTo>
                      <a:pt x="3822" y="1773"/>
                    </a:lnTo>
                    <a:lnTo>
                      <a:pt x="3857" y="1844"/>
                    </a:lnTo>
                    <a:lnTo>
                      <a:pt x="3901" y="1897"/>
                    </a:lnTo>
                    <a:lnTo>
                      <a:pt x="3875" y="1950"/>
                    </a:lnTo>
                    <a:lnTo>
                      <a:pt x="3822" y="2002"/>
                    </a:lnTo>
                    <a:lnTo>
                      <a:pt x="3733" y="2020"/>
                    </a:lnTo>
                    <a:lnTo>
                      <a:pt x="3716" y="2073"/>
                    </a:lnTo>
                    <a:lnTo>
                      <a:pt x="3654" y="2100"/>
                    </a:lnTo>
                    <a:lnTo>
                      <a:pt x="3619" y="2179"/>
                    </a:lnTo>
                    <a:lnTo>
                      <a:pt x="3575" y="2241"/>
                    </a:lnTo>
                    <a:lnTo>
                      <a:pt x="3495" y="2258"/>
                    </a:lnTo>
                    <a:lnTo>
                      <a:pt x="3433" y="2294"/>
                    </a:lnTo>
                    <a:lnTo>
                      <a:pt x="3407" y="2355"/>
                    </a:lnTo>
                    <a:lnTo>
                      <a:pt x="3319" y="2373"/>
                    </a:lnTo>
                    <a:lnTo>
                      <a:pt x="3283" y="2417"/>
                    </a:lnTo>
                    <a:lnTo>
                      <a:pt x="3266" y="2479"/>
                    </a:lnTo>
                    <a:lnTo>
                      <a:pt x="3274" y="2558"/>
                    </a:lnTo>
                    <a:lnTo>
                      <a:pt x="3292" y="2620"/>
                    </a:lnTo>
                    <a:lnTo>
                      <a:pt x="3239" y="2664"/>
                    </a:lnTo>
                    <a:lnTo>
                      <a:pt x="3204" y="2726"/>
                    </a:lnTo>
                    <a:lnTo>
                      <a:pt x="3124" y="2797"/>
                    </a:lnTo>
                    <a:lnTo>
                      <a:pt x="3063" y="2876"/>
                    </a:lnTo>
                    <a:lnTo>
                      <a:pt x="3045" y="2929"/>
                    </a:lnTo>
                    <a:lnTo>
                      <a:pt x="3080" y="2991"/>
                    </a:lnTo>
                    <a:lnTo>
                      <a:pt x="3124" y="3000"/>
                    </a:lnTo>
                    <a:lnTo>
                      <a:pt x="3124" y="3061"/>
                    </a:lnTo>
                    <a:lnTo>
                      <a:pt x="3098" y="3105"/>
                    </a:lnTo>
                    <a:lnTo>
                      <a:pt x="3071" y="3158"/>
                    </a:lnTo>
                    <a:lnTo>
                      <a:pt x="3036" y="3211"/>
                    </a:lnTo>
                    <a:lnTo>
                      <a:pt x="3045" y="3282"/>
                    </a:lnTo>
                    <a:lnTo>
                      <a:pt x="3063" y="3352"/>
                    </a:lnTo>
                    <a:lnTo>
                      <a:pt x="2992" y="3335"/>
                    </a:lnTo>
                    <a:lnTo>
                      <a:pt x="2930" y="3352"/>
                    </a:lnTo>
                    <a:lnTo>
                      <a:pt x="2877" y="3414"/>
                    </a:lnTo>
                    <a:lnTo>
                      <a:pt x="2798" y="3388"/>
                    </a:lnTo>
                    <a:lnTo>
                      <a:pt x="2719" y="3370"/>
                    </a:lnTo>
                    <a:lnTo>
                      <a:pt x="2648" y="3397"/>
                    </a:lnTo>
                    <a:lnTo>
                      <a:pt x="2560" y="3450"/>
                    </a:lnTo>
                    <a:lnTo>
                      <a:pt x="2489" y="3476"/>
                    </a:lnTo>
                    <a:lnTo>
                      <a:pt x="2489" y="3529"/>
                    </a:lnTo>
                    <a:lnTo>
                      <a:pt x="2445" y="3591"/>
                    </a:lnTo>
                    <a:lnTo>
                      <a:pt x="2330" y="3635"/>
                    </a:lnTo>
                    <a:lnTo>
                      <a:pt x="2286" y="3697"/>
                    </a:lnTo>
                    <a:lnTo>
                      <a:pt x="2215" y="3661"/>
                    </a:lnTo>
                    <a:lnTo>
                      <a:pt x="2163" y="3511"/>
                    </a:lnTo>
                    <a:lnTo>
                      <a:pt x="2110" y="3432"/>
                    </a:lnTo>
                    <a:lnTo>
                      <a:pt x="2057" y="3458"/>
                    </a:lnTo>
                    <a:lnTo>
                      <a:pt x="1986" y="3485"/>
                    </a:lnTo>
                    <a:lnTo>
                      <a:pt x="1942" y="3432"/>
                    </a:lnTo>
                    <a:lnTo>
                      <a:pt x="1854" y="3414"/>
                    </a:lnTo>
                    <a:lnTo>
                      <a:pt x="1871" y="3485"/>
                    </a:lnTo>
                    <a:lnTo>
                      <a:pt x="1889" y="3573"/>
                    </a:lnTo>
                    <a:lnTo>
                      <a:pt x="1836" y="3635"/>
                    </a:lnTo>
                    <a:lnTo>
                      <a:pt x="1774" y="3617"/>
                    </a:lnTo>
                    <a:lnTo>
                      <a:pt x="1712" y="3626"/>
                    </a:lnTo>
                    <a:lnTo>
                      <a:pt x="1660" y="3661"/>
                    </a:lnTo>
                    <a:lnTo>
                      <a:pt x="1624" y="3688"/>
                    </a:lnTo>
                    <a:lnTo>
                      <a:pt x="1554" y="3697"/>
                    </a:lnTo>
                    <a:lnTo>
                      <a:pt x="1448" y="3697"/>
                    </a:lnTo>
                    <a:lnTo>
                      <a:pt x="1377" y="3661"/>
                    </a:lnTo>
                    <a:lnTo>
                      <a:pt x="1368" y="3617"/>
                    </a:lnTo>
                    <a:lnTo>
                      <a:pt x="1333" y="3582"/>
                    </a:lnTo>
                    <a:lnTo>
                      <a:pt x="1298" y="3520"/>
                    </a:lnTo>
                    <a:lnTo>
                      <a:pt x="1307" y="3450"/>
                    </a:lnTo>
                    <a:lnTo>
                      <a:pt x="1271" y="3397"/>
                    </a:lnTo>
                    <a:lnTo>
                      <a:pt x="1227" y="3326"/>
                    </a:lnTo>
                    <a:lnTo>
                      <a:pt x="1262" y="3238"/>
                    </a:lnTo>
                    <a:lnTo>
                      <a:pt x="1271" y="3176"/>
                    </a:lnTo>
                    <a:lnTo>
                      <a:pt x="1245" y="3123"/>
                    </a:lnTo>
                    <a:lnTo>
                      <a:pt x="1139" y="3132"/>
                    </a:lnTo>
                    <a:lnTo>
                      <a:pt x="1095" y="3061"/>
                    </a:lnTo>
                    <a:lnTo>
                      <a:pt x="1104" y="2973"/>
                    </a:lnTo>
                    <a:lnTo>
                      <a:pt x="1077" y="2920"/>
                    </a:lnTo>
                    <a:lnTo>
                      <a:pt x="971" y="2929"/>
                    </a:lnTo>
                    <a:lnTo>
                      <a:pt x="830" y="2955"/>
                    </a:lnTo>
                    <a:lnTo>
                      <a:pt x="733" y="2973"/>
                    </a:lnTo>
                    <a:lnTo>
                      <a:pt x="627" y="2982"/>
                    </a:lnTo>
                    <a:lnTo>
                      <a:pt x="548" y="2947"/>
                    </a:lnTo>
                    <a:lnTo>
                      <a:pt x="521" y="2876"/>
                    </a:lnTo>
                    <a:lnTo>
                      <a:pt x="459" y="2841"/>
                    </a:lnTo>
                    <a:lnTo>
                      <a:pt x="451" y="2779"/>
                    </a:lnTo>
                    <a:lnTo>
                      <a:pt x="451" y="2708"/>
                    </a:lnTo>
                    <a:lnTo>
                      <a:pt x="477" y="2638"/>
                    </a:lnTo>
                    <a:lnTo>
                      <a:pt x="424" y="2602"/>
                    </a:lnTo>
                    <a:lnTo>
                      <a:pt x="362" y="2550"/>
                    </a:lnTo>
                    <a:lnTo>
                      <a:pt x="336" y="2488"/>
                    </a:lnTo>
                    <a:lnTo>
                      <a:pt x="283" y="2461"/>
                    </a:lnTo>
                    <a:lnTo>
                      <a:pt x="274" y="2391"/>
                    </a:lnTo>
                    <a:lnTo>
                      <a:pt x="221" y="2338"/>
                    </a:lnTo>
                    <a:lnTo>
                      <a:pt x="221" y="2285"/>
                    </a:lnTo>
                    <a:lnTo>
                      <a:pt x="353" y="2232"/>
                    </a:lnTo>
                    <a:lnTo>
                      <a:pt x="415" y="2197"/>
                    </a:lnTo>
                    <a:lnTo>
                      <a:pt x="406" y="2126"/>
                    </a:lnTo>
                    <a:lnTo>
                      <a:pt x="398" y="2055"/>
                    </a:lnTo>
                    <a:lnTo>
                      <a:pt x="512" y="2029"/>
                    </a:lnTo>
                    <a:lnTo>
                      <a:pt x="592" y="2047"/>
                    </a:lnTo>
                    <a:lnTo>
                      <a:pt x="662" y="2064"/>
                    </a:lnTo>
                    <a:lnTo>
                      <a:pt x="733" y="2055"/>
                    </a:lnTo>
                    <a:lnTo>
                      <a:pt x="768" y="1923"/>
                    </a:lnTo>
                    <a:lnTo>
                      <a:pt x="751" y="1835"/>
                    </a:lnTo>
                    <a:lnTo>
                      <a:pt x="715" y="1764"/>
                    </a:lnTo>
                    <a:lnTo>
                      <a:pt x="645" y="1711"/>
                    </a:lnTo>
                    <a:lnTo>
                      <a:pt x="556" y="1702"/>
                    </a:lnTo>
                    <a:lnTo>
                      <a:pt x="371" y="1482"/>
                    </a:lnTo>
                    <a:lnTo>
                      <a:pt x="62" y="1252"/>
                    </a:lnTo>
                    <a:lnTo>
                      <a:pt x="0" y="1173"/>
                    </a:lnTo>
                    <a:lnTo>
                      <a:pt x="45" y="1138"/>
                    </a:lnTo>
                    <a:lnTo>
                      <a:pt x="106" y="1094"/>
                    </a:lnTo>
                    <a:lnTo>
                      <a:pt x="124" y="1014"/>
                    </a:lnTo>
                    <a:lnTo>
                      <a:pt x="133" y="953"/>
                    </a:lnTo>
                    <a:lnTo>
                      <a:pt x="212" y="927"/>
                    </a:lnTo>
                    <a:lnTo>
                      <a:pt x="248" y="970"/>
                    </a:lnTo>
                    <a:lnTo>
                      <a:pt x="239" y="1014"/>
                    </a:lnTo>
                    <a:lnTo>
                      <a:pt x="256" y="1049"/>
                    </a:lnTo>
                    <a:lnTo>
                      <a:pt x="353" y="1067"/>
                    </a:lnTo>
                    <a:lnTo>
                      <a:pt x="433" y="1041"/>
                    </a:lnTo>
                    <a:lnTo>
                      <a:pt x="459" y="953"/>
                    </a:lnTo>
                    <a:lnTo>
                      <a:pt x="442" y="848"/>
                    </a:lnTo>
                    <a:lnTo>
                      <a:pt x="442" y="777"/>
                    </a:lnTo>
                    <a:lnTo>
                      <a:pt x="406" y="706"/>
                    </a:lnTo>
                    <a:lnTo>
                      <a:pt x="415" y="627"/>
                    </a:lnTo>
                    <a:lnTo>
                      <a:pt x="433" y="539"/>
                    </a:lnTo>
                    <a:lnTo>
                      <a:pt x="353" y="450"/>
                    </a:lnTo>
                    <a:lnTo>
                      <a:pt x="283" y="415"/>
                    </a:lnTo>
                    <a:lnTo>
                      <a:pt x="203" y="345"/>
                    </a:lnTo>
                    <a:lnTo>
                      <a:pt x="248" y="292"/>
                    </a:lnTo>
                    <a:lnTo>
                      <a:pt x="318" y="274"/>
                    </a:lnTo>
                    <a:lnTo>
                      <a:pt x="433" y="256"/>
                    </a:lnTo>
                    <a:lnTo>
                      <a:pt x="486" y="265"/>
                    </a:lnTo>
                    <a:lnTo>
                      <a:pt x="503" y="212"/>
                    </a:lnTo>
                    <a:lnTo>
                      <a:pt x="556" y="168"/>
                    </a:lnTo>
                    <a:lnTo>
                      <a:pt x="636" y="115"/>
                    </a:lnTo>
                    <a:lnTo>
                      <a:pt x="698" y="71"/>
                    </a:lnTo>
                    <a:lnTo>
                      <a:pt x="759" y="36"/>
                    </a:lnTo>
                    <a:lnTo>
                      <a:pt x="812" y="0"/>
                    </a:lnTo>
                    <a:lnTo>
                      <a:pt x="856" y="80"/>
                    </a:lnTo>
                    <a:lnTo>
                      <a:pt x="883" y="159"/>
                    </a:lnTo>
                    <a:lnTo>
                      <a:pt x="936" y="221"/>
                    </a:lnTo>
                    <a:lnTo>
                      <a:pt x="1015" y="265"/>
                    </a:lnTo>
                    <a:lnTo>
                      <a:pt x="1077" y="300"/>
                    </a:lnTo>
                    <a:lnTo>
                      <a:pt x="1086" y="353"/>
                    </a:lnTo>
                    <a:lnTo>
                      <a:pt x="1077" y="450"/>
                    </a:lnTo>
                    <a:lnTo>
                      <a:pt x="1059" y="521"/>
                    </a:lnTo>
                    <a:lnTo>
                      <a:pt x="998" y="565"/>
                    </a:lnTo>
                    <a:lnTo>
                      <a:pt x="936" y="618"/>
                    </a:lnTo>
                    <a:lnTo>
                      <a:pt x="865" y="750"/>
                    </a:lnTo>
                    <a:lnTo>
                      <a:pt x="848" y="856"/>
                    </a:lnTo>
                    <a:lnTo>
                      <a:pt x="848" y="945"/>
                    </a:lnTo>
                    <a:lnTo>
                      <a:pt x="795" y="1032"/>
                    </a:lnTo>
                    <a:lnTo>
                      <a:pt x="759" y="1138"/>
                    </a:lnTo>
                    <a:lnTo>
                      <a:pt x="742" y="1244"/>
                    </a:lnTo>
                    <a:lnTo>
                      <a:pt x="768" y="1376"/>
                    </a:lnTo>
                    <a:lnTo>
                      <a:pt x="786" y="1455"/>
                    </a:lnTo>
                    <a:lnTo>
                      <a:pt x="874" y="1561"/>
                    </a:lnTo>
                    <a:lnTo>
                      <a:pt x="927" y="1650"/>
                    </a:lnTo>
                    <a:lnTo>
                      <a:pt x="1545" y="1623"/>
                    </a:lnTo>
                    <a:lnTo>
                      <a:pt x="1668" y="1420"/>
                    </a:lnTo>
                    <a:lnTo>
                      <a:pt x="1712" y="1323"/>
                    </a:lnTo>
                    <a:lnTo>
                      <a:pt x="1748" y="1208"/>
                    </a:lnTo>
                    <a:lnTo>
                      <a:pt x="1836" y="1191"/>
                    </a:lnTo>
                    <a:lnTo>
                      <a:pt x="1907" y="1226"/>
                    </a:lnTo>
                    <a:lnTo>
                      <a:pt x="1960" y="1191"/>
                    </a:lnTo>
                    <a:lnTo>
                      <a:pt x="1968" y="1111"/>
                    </a:lnTo>
                    <a:lnTo>
                      <a:pt x="2065" y="1067"/>
                    </a:lnTo>
                    <a:lnTo>
                      <a:pt x="2127" y="1005"/>
                    </a:lnTo>
                    <a:lnTo>
                      <a:pt x="2154" y="953"/>
                    </a:lnTo>
                    <a:lnTo>
                      <a:pt x="2233" y="945"/>
                    </a:lnTo>
                    <a:lnTo>
                      <a:pt x="2233" y="883"/>
                    </a:lnTo>
                    <a:lnTo>
                      <a:pt x="2242" y="839"/>
                    </a:lnTo>
                    <a:lnTo>
                      <a:pt x="2313" y="830"/>
                    </a:lnTo>
                    <a:lnTo>
                      <a:pt x="2392" y="839"/>
                    </a:lnTo>
                    <a:lnTo>
                      <a:pt x="2463" y="830"/>
                    </a:lnTo>
                    <a:lnTo>
                      <a:pt x="2524" y="803"/>
                    </a:lnTo>
                    <a:lnTo>
                      <a:pt x="2604" y="812"/>
                    </a:lnTo>
                    <a:lnTo>
                      <a:pt x="2639" y="759"/>
                    </a:lnTo>
                    <a:lnTo>
                      <a:pt x="2674" y="698"/>
                    </a:lnTo>
                    <a:lnTo>
                      <a:pt x="2727" y="662"/>
                    </a:lnTo>
                    <a:lnTo>
                      <a:pt x="2842" y="750"/>
                    </a:lnTo>
                    <a:lnTo>
                      <a:pt x="2930" y="795"/>
                    </a:lnTo>
                    <a:lnTo>
                      <a:pt x="3010" y="856"/>
                    </a:lnTo>
                    <a:lnTo>
                      <a:pt x="3071" y="927"/>
                    </a:lnTo>
                    <a:lnTo>
                      <a:pt x="3089" y="997"/>
                    </a:lnTo>
                    <a:lnTo>
                      <a:pt x="3080" y="1085"/>
                    </a:lnTo>
                    <a:lnTo>
                      <a:pt x="3124" y="1120"/>
                    </a:lnTo>
                    <a:lnTo>
                      <a:pt x="3177" y="1164"/>
                    </a:lnTo>
                    <a:lnTo>
                      <a:pt x="3142" y="1235"/>
                    </a:lnTo>
                    <a:lnTo>
                      <a:pt x="3054" y="1261"/>
                    </a:lnTo>
                    <a:lnTo>
                      <a:pt x="3054" y="1323"/>
                    </a:lnTo>
                    <a:lnTo>
                      <a:pt x="3036" y="1376"/>
                    </a:lnTo>
                    <a:lnTo>
                      <a:pt x="3027" y="1447"/>
                    </a:lnTo>
                    <a:lnTo>
                      <a:pt x="3054" y="1508"/>
                    </a:lnTo>
                    <a:lnTo>
                      <a:pt x="3089" y="1544"/>
                    </a:lnTo>
                    <a:lnTo>
                      <a:pt x="3151" y="1588"/>
                    </a:lnTo>
                    <a:lnTo>
                      <a:pt x="3204" y="1552"/>
                    </a:lnTo>
                    <a:lnTo>
                      <a:pt x="3230" y="1482"/>
                    </a:lnTo>
                    <a:lnTo>
                      <a:pt x="3257" y="1429"/>
                    </a:lnTo>
                    <a:lnTo>
                      <a:pt x="3319" y="1499"/>
                    </a:lnTo>
                    <a:lnTo>
                      <a:pt x="3310" y="1544"/>
                    </a:lnTo>
                    <a:lnTo>
                      <a:pt x="3248" y="1605"/>
                    </a:lnTo>
                    <a:lnTo>
                      <a:pt x="3283" y="1667"/>
                    </a:lnTo>
                    <a:lnTo>
                      <a:pt x="3257" y="1720"/>
                    </a:lnTo>
                    <a:lnTo>
                      <a:pt x="3274" y="1791"/>
                    </a:lnTo>
                    <a:lnTo>
                      <a:pt x="3310" y="1844"/>
                    </a:lnTo>
                    <a:lnTo>
                      <a:pt x="3310" y="1923"/>
                    </a:lnTo>
                    <a:lnTo>
                      <a:pt x="3372" y="1950"/>
                    </a:lnTo>
                    <a:lnTo>
                      <a:pt x="3451" y="1950"/>
                    </a:lnTo>
                    <a:lnTo>
                      <a:pt x="3751" y="1694"/>
                    </a:lnTo>
                    <a:lnTo>
                      <a:pt x="3804" y="1614"/>
                    </a:lnTo>
                    <a:lnTo>
                      <a:pt x="3822" y="169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8" name="Freeform 4">
                <a:extLst>
                  <a:ext uri="{FF2B5EF4-FFF2-40B4-BE49-F238E27FC236}">
                    <a16:creationId xmlns:a16="http://schemas.microsoft.com/office/drawing/2014/main" id="{B36E795E-B01C-425B-B5A5-D1926D3706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647" y="3290925"/>
                <a:ext cx="555289" cy="716095"/>
              </a:xfrm>
              <a:custGeom>
                <a:avLst/>
                <a:gdLst>
                  <a:gd name="T0" fmla="*/ 722083 w 2128"/>
                  <a:gd name="T1" fmla="*/ 626590 h 2410"/>
                  <a:gd name="T2" fmla="*/ 668035 w 2128"/>
                  <a:gd name="T3" fmla="*/ 597765 h 2410"/>
                  <a:gd name="T4" fmla="*/ 620112 w 2128"/>
                  <a:gd name="T5" fmla="*/ 607493 h 2410"/>
                  <a:gd name="T6" fmla="*/ 572550 w 2128"/>
                  <a:gd name="T7" fmla="*/ 616861 h 2410"/>
                  <a:gd name="T8" fmla="*/ 543724 w 2128"/>
                  <a:gd name="T9" fmla="*/ 546960 h 2410"/>
                  <a:gd name="T10" fmla="*/ 486794 w 2128"/>
                  <a:gd name="T11" fmla="*/ 521378 h 2410"/>
                  <a:gd name="T12" fmla="*/ 448600 w 2128"/>
                  <a:gd name="T13" fmla="*/ 569300 h 2410"/>
                  <a:gd name="T14" fmla="*/ 480308 w 2128"/>
                  <a:gd name="T15" fmla="*/ 629472 h 2410"/>
                  <a:gd name="T16" fmla="*/ 445357 w 2128"/>
                  <a:gd name="T17" fmla="*/ 658298 h 2410"/>
                  <a:gd name="T18" fmla="*/ 400677 w 2128"/>
                  <a:gd name="T19" fmla="*/ 686763 h 2410"/>
                  <a:gd name="T20" fmla="*/ 346629 w 2128"/>
                  <a:gd name="T21" fmla="*/ 709102 h 2410"/>
                  <a:gd name="T22" fmla="*/ 286455 w 2128"/>
                  <a:gd name="T23" fmla="*/ 724956 h 2410"/>
                  <a:gd name="T24" fmla="*/ 222678 w 2128"/>
                  <a:gd name="T25" fmla="*/ 820440 h 2410"/>
                  <a:gd name="T26" fmla="*/ 187727 w 2128"/>
                  <a:gd name="T27" fmla="*/ 861516 h 2410"/>
                  <a:gd name="T28" fmla="*/ 168630 w 2128"/>
                  <a:gd name="T29" fmla="*/ 848905 h 2410"/>
                  <a:gd name="T30" fmla="*/ 140165 w 2128"/>
                  <a:gd name="T31" fmla="*/ 807469 h 2410"/>
                  <a:gd name="T32" fmla="*/ 146290 w 2128"/>
                  <a:gd name="T33" fmla="*/ 744053 h 2410"/>
                  <a:gd name="T34" fmla="*/ 159262 w 2128"/>
                  <a:gd name="T35" fmla="*/ 696491 h 2410"/>
                  <a:gd name="T36" fmla="*/ 146290 w 2128"/>
                  <a:gd name="T37" fmla="*/ 648569 h 2410"/>
                  <a:gd name="T38" fmla="*/ 108096 w 2128"/>
                  <a:gd name="T39" fmla="*/ 639201 h 2410"/>
                  <a:gd name="T40" fmla="*/ 60534 w 2128"/>
                  <a:gd name="T41" fmla="*/ 648569 h 2410"/>
                  <a:gd name="T42" fmla="*/ 19097 w 2128"/>
                  <a:gd name="T43" fmla="*/ 623347 h 2410"/>
                  <a:gd name="T44" fmla="*/ 9729 w 2128"/>
                  <a:gd name="T45" fmla="*/ 559571 h 2410"/>
                  <a:gd name="T46" fmla="*/ 12972 w 2128"/>
                  <a:gd name="T47" fmla="*/ 512009 h 2410"/>
                  <a:gd name="T48" fmla="*/ 12972 w 2128"/>
                  <a:gd name="T49" fmla="*/ 454719 h 2410"/>
                  <a:gd name="T50" fmla="*/ 28826 w 2128"/>
                  <a:gd name="T51" fmla="*/ 400672 h 2410"/>
                  <a:gd name="T52" fmla="*/ 28826 w 2128"/>
                  <a:gd name="T53" fmla="*/ 356353 h 2410"/>
                  <a:gd name="T54" fmla="*/ 38194 w 2128"/>
                  <a:gd name="T55" fmla="*/ 314916 h 2410"/>
                  <a:gd name="T56" fmla="*/ 41437 w 2128"/>
                  <a:gd name="T57" fmla="*/ 279966 h 2410"/>
                  <a:gd name="T58" fmla="*/ 38194 w 2128"/>
                  <a:gd name="T59" fmla="*/ 229161 h 2410"/>
                  <a:gd name="T60" fmla="*/ 41437 w 2128"/>
                  <a:gd name="T61" fmla="*/ 206821 h 2410"/>
                  <a:gd name="T62" fmla="*/ 63777 w 2128"/>
                  <a:gd name="T63" fmla="*/ 143046 h 2410"/>
                  <a:gd name="T64" fmla="*/ 73145 w 2128"/>
                  <a:gd name="T65" fmla="*/ 85755 h 2410"/>
                  <a:gd name="T66" fmla="*/ 86117 w 2128"/>
                  <a:gd name="T67" fmla="*/ 31708 h 2410"/>
                  <a:gd name="T68" fmla="*/ 130436 w 2128"/>
                  <a:gd name="T69" fmla="*/ 15854 h 2410"/>
                  <a:gd name="T70" fmla="*/ 171873 w 2128"/>
                  <a:gd name="T71" fmla="*/ 22340 h 2410"/>
                  <a:gd name="T72" fmla="*/ 200338 w 2128"/>
                  <a:gd name="T73" fmla="*/ 0 h 2410"/>
                  <a:gd name="T74" fmla="*/ 225921 w 2128"/>
                  <a:gd name="T75" fmla="*/ 54047 h 2410"/>
                  <a:gd name="T76" fmla="*/ 225921 w 2128"/>
                  <a:gd name="T77" fmla="*/ 98727 h 2410"/>
                  <a:gd name="T78" fmla="*/ 248261 w 2128"/>
                  <a:gd name="T79" fmla="*/ 133677 h 2410"/>
                  <a:gd name="T80" fmla="*/ 305552 w 2128"/>
                  <a:gd name="T81" fmla="*/ 143046 h 2410"/>
                  <a:gd name="T82" fmla="*/ 337260 w 2128"/>
                  <a:gd name="T83" fmla="*/ 175114 h 2410"/>
                  <a:gd name="T84" fmla="*/ 391309 w 2128"/>
                  <a:gd name="T85" fmla="*/ 139803 h 2410"/>
                  <a:gd name="T86" fmla="*/ 416531 w 2128"/>
                  <a:gd name="T87" fmla="*/ 111338 h 2410"/>
                  <a:gd name="T88" fmla="*/ 442114 w 2128"/>
                  <a:gd name="T89" fmla="*/ 117823 h 2410"/>
                  <a:gd name="T90" fmla="*/ 508773 w 2128"/>
                  <a:gd name="T91" fmla="*/ 139803 h 2410"/>
                  <a:gd name="T92" fmla="*/ 518502 w 2128"/>
                  <a:gd name="T93" fmla="*/ 187725 h 2410"/>
                  <a:gd name="T94" fmla="*/ 559939 w 2128"/>
                  <a:gd name="T95" fmla="*/ 216190 h 2410"/>
                  <a:gd name="T96" fmla="*/ 579036 w 2128"/>
                  <a:gd name="T97" fmla="*/ 276723 h 2410"/>
                  <a:gd name="T98" fmla="*/ 572550 w 2128"/>
                  <a:gd name="T99" fmla="*/ 318159 h 2410"/>
                  <a:gd name="T100" fmla="*/ 575793 w 2128"/>
                  <a:gd name="T101" fmla="*/ 359235 h 2410"/>
                  <a:gd name="T102" fmla="*/ 626598 w 2128"/>
                  <a:gd name="T103" fmla="*/ 375089 h 2410"/>
                  <a:gd name="T104" fmla="*/ 651821 w 2128"/>
                  <a:gd name="T105" fmla="*/ 403914 h 2410"/>
                  <a:gd name="T106" fmla="*/ 687132 w 2128"/>
                  <a:gd name="T107" fmla="*/ 419768 h 2410"/>
                  <a:gd name="T108" fmla="*/ 747306 w 2128"/>
                  <a:gd name="T109" fmla="*/ 448233 h 2410"/>
                  <a:gd name="T110" fmla="*/ 747306 w 2128"/>
                  <a:gd name="T111" fmla="*/ 635958 h 241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128" h="2410">
                    <a:moveTo>
                      <a:pt x="2074" y="1765"/>
                    </a:moveTo>
                    <a:lnTo>
                      <a:pt x="2004" y="1739"/>
                    </a:lnTo>
                    <a:lnTo>
                      <a:pt x="1942" y="1694"/>
                    </a:lnTo>
                    <a:lnTo>
                      <a:pt x="1854" y="1659"/>
                    </a:lnTo>
                    <a:lnTo>
                      <a:pt x="1774" y="1641"/>
                    </a:lnTo>
                    <a:lnTo>
                      <a:pt x="1721" y="1686"/>
                    </a:lnTo>
                    <a:lnTo>
                      <a:pt x="1659" y="1712"/>
                    </a:lnTo>
                    <a:lnTo>
                      <a:pt x="1589" y="1712"/>
                    </a:lnTo>
                    <a:lnTo>
                      <a:pt x="1536" y="1624"/>
                    </a:lnTo>
                    <a:lnTo>
                      <a:pt x="1509" y="1518"/>
                    </a:lnTo>
                    <a:lnTo>
                      <a:pt x="1430" y="1456"/>
                    </a:lnTo>
                    <a:lnTo>
                      <a:pt x="1351" y="1447"/>
                    </a:lnTo>
                    <a:lnTo>
                      <a:pt x="1289" y="1500"/>
                    </a:lnTo>
                    <a:lnTo>
                      <a:pt x="1245" y="1580"/>
                    </a:lnTo>
                    <a:lnTo>
                      <a:pt x="1280" y="1659"/>
                    </a:lnTo>
                    <a:lnTo>
                      <a:pt x="1333" y="1747"/>
                    </a:lnTo>
                    <a:lnTo>
                      <a:pt x="1298" y="1791"/>
                    </a:lnTo>
                    <a:lnTo>
                      <a:pt x="1236" y="1827"/>
                    </a:lnTo>
                    <a:lnTo>
                      <a:pt x="1192" y="1871"/>
                    </a:lnTo>
                    <a:lnTo>
                      <a:pt x="1112" y="1906"/>
                    </a:lnTo>
                    <a:lnTo>
                      <a:pt x="1015" y="1906"/>
                    </a:lnTo>
                    <a:lnTo>
                      <a:pt x="962" y="1968"/>
                    </a:lnTo>
                    <a:lnTo>
                      <a:pt x="874" y="2003"/>
                    </a:lnTo>
                    <a:lnTo>
                      <a:pt x="795" y="2012"/>
                    </a:lnTo>
                    <a:lnTo>
                      <a:pt x="680" y="2162"/>
                    </a:lnTo>
                    <a:lnTo>
                      <a:pt x="618" y="2277"/>
                    </a:lnTo>
                    <a:lnTo>
                      <a:pt x="574" y="2339"/>
                    </a:lnTo>
                    <a:lnTo>
                      <a:pt x="521" y="2391"/>
                    </a:lnTo>
                    <a:lnTo>
                      <a:pt x="477" y="2409"/>
                    </a:lnTo>
                    <a:lnTo>
                      <a:pt x="468" y="2356"/>
                    </a:lnTo>
                    <a:lnTo>
                      <a:pt x="450" y="2277"/>
                    </a:lnTo>
                    <a:lnTo>
                      <a:pt x="389" y="2241"/>
                    </a:lnTo>
                    <a:lnTo>
                      <a:pt x="442" y="2127"/>
                    </a:lnTo>
                    <a:lnTo>
                      <a:pt x="406" y="2065"/>
                    </a:lnTo>
                    <a:lnTo>
                      <a:pt x="389" y="1986"/>
                    </a:lnTo>
                    <a:lnTo>
                      <a:pt x="442" y="1933"/>
                    </a:lnTo>
                    <a:lnTo>
                      <a:pt x="442" y="1853"/>
                    </a:lnTo>
                    <a:lnTo>
                      <a:pt x="406" y="1800"/>
                    </a:lnTo>
                    <a:lnTo>
                      <a:pt x="353" y="1747"/>
                    </a:lnTo>
                    <a:lnTo>
                      <a:pt x="300" y="1774"/>
                    </a:lnTo>
                    <a:lnTo>
                      <a:pt x="239" y="1809"/>
                    </a:lnTo>
                    <a:lnTo>
                      <a:pt x="168" y="1800"/>
                    </a:lnTo>
                    <a:lnTo>
                      <a:pt x="124" y="1747"/>
                    </a:lnTo>
                    <a:lnTo>
                      <a:pt x="53" y="1730"/>
                    </a:lnTo>
                    <a:lnTo>
                      <a:pt x="0" y="1624"/>
                    </a:lnTo>
                    <a:lnTo>
                      <a:pt x="27" y="1553"/>
                    </a:lnTo>
                    <a:lnTo>
                      <a:pt x="45" y="1456"/>
                    </a:lnTo>
                    <a:lnTo>
                      <a:pt x="36" y="1421"/>
                    </a:lnTo>
                    <a:lnTo>
                      <a:pt x="36" y="1341"/>
                    </a:lnTo>
                    <a:lnTo>
                      <a:pt x="36" y="1262"/>
                    </a:lnTo>
                    <a:lnTo>
                      <a:pt x="53" y="1191"/>
                    </a:lnTo>
                    <a:lnTo>
                      <a:pt x="80" y="1112"/>
                    </a:lnTo>
                    <a:lnTo>
                      <a:pt x="62" y="1050"/>
                    </a:lnTo>
                    <a:lnTo>
                      <a:pt x="80" y="989"/>
                    </a:lnTo>
                    <a:lnTo>
                      <a:pt x="124" y="944"/>
                    </a:lnTo>
                    <a:lnTo>
                      <a:pt x="106" y="874"/>
                    </a:lnTo>
                    <a:lnTo>
                      <a:pt x="142" y="830"/>
                    </a:lnTo>
                    <a:lnTo>
                      <a:pt x="115" y="777"/>
                    </a:lnTo>
                    <a:lnTo>
                      <a:pt x="106" y="715"/>
                    </a:lnTo>
                    <a:lnTo>
                      <a:pt x="106" y="636"/>
                    </a:lnTo>
                    <a:lnTo>
                      <a:pt x="80" y="591"/>
                    </a:lnTo>
                    <a:lnTo>
                      <a:pt x="115" y="574"/>
                    </a:lnTo>
                    <a:lnTo>
                      <a:pt x="177" y="486"/>
                    </a:lnTo>
                    <a:lnTo>
                      <a:pt x="177" y="397"/>
                    </a:lnTo>
                    <a:lnTo>
                      <a:pt x="212" y="336"/>
                    </a:lnTo>
                    <a:lnTo>
                      <a:pt x="203" y="238"/>
                    </a:lnTo>
                    <a:lnTo>
                      <a:pt x="212" y="168"/>
                    </a:lnTo>
                    <a:lnTo>
                      <a:pt x="239" y="88"/>
                    </a:lnTo>
                    <a:lnTo>
                      <a:pt x="300" y="71"/>
                    </a:lnTo>
                    <a:lnTo>
                      <a:pt x="362" y="44"/>
                    </a:lnTo>
                    <a:lnTo>
                      <a:pt x="415" y="80"/>
                    </a:lnTo>
                    <a:lnTo>
                      <a:pt x="477" y="62"/>
                    </a:lnTo>
                    <a:lnTo>
                      <a:pt x="521" y="18"/>
                    </a:lnTo>
                    <a:lnTo>
                      <a:pt x="556" y="0"/>
                    </a:lnTo>
                    <a:lnTo>
                      <a:pt x="592" y="53"/>
                    </a:lnTo>
                    <a:lnTo>
                      <a:pt x="627" y="150"/>
                    </a:lnTo>
                    <a:lnTo>
                      <a:pt x="583" y="203"/>
                    </a:lnTo>
                    <a:lnTo>
                      <a:pt x="627" y="274"/>
                    </a:lnTo>
                    <a:lnTo>
                      <a:pt x="671" y="327"/>
                    </a:lnTo>
                    <a:lnTo>
                      <a:pt x="689" y="371"/>
                    </a:lnTo>
                    <a:lnTo>
                      <a:pt x="751" y="371"/>
                    </a:lnTo>
                    <a:lnTo>
                      <a:pt x="848" y="397"/>
                    </a:lnTo>
                    <a:lnTo>
                      <a:pt x="865" y="450"/>
                    </a:lnTo>
                    <a:lnTo>
                      <a:pt x="936" y="486"/>
                    </a:lnTo>
                    <a:lnTo>
                      <a:pt x="1015" y="450"/>
                    </a:lnTo>
                    <a:lnTo>
                      <a:pt x="1086" y="388"/>
                    </a:lnTo>
                    <a:lnTo>
                      <a:pt x="1104" y="327"/>
                    </a:lnTo>
                    <a:lnTo>
                      <a:pt x="1156" y="309"/>
                    </a:lnTo>
                    <a:lnTo>
                      <a:pt x="1192" y="265"/>
                    </a:lnTo>
                    <a:lnTo>
                      <a:pt x="1227" y="327"/>
                    </a:lnTo>
                    <a:lnTo>
                      <a:pt x="1289" y="371"/>
                    </a:lnTo>
                    <a:lnTo>
                      <a:pt x="1412" y="388"/>
                    </a:lnTo>
                    <a:lnTo>
                      <a:pt x="1439" y="450"/>
                    </a:lnTo>
                    <a:lnTo>
                      <a:pt x="1439" y="521"/>
                    </a:lnTo>
                    <a:lnTo>
                      <a:pt x="1483" y="565"/>
                    </a:lnTo>
                    <a:lnTo>
                      <a:pt x="1554" y="600"/>
                    </a:lnTo>
                    <a:lnTo>
                      <a:pt x="1562" y="680"/>
                    </a:lnTo>
                    <a:lnTo>
                      <a:pt x="1607" y="768"/>
                    </a:lnTo>
                    <a:lnTo>
                      <a:pt x="1624" y="830"/>
                    </a:lnTo>
                    <a:lnTo>
                      <a:pt x="1589" y="883"/>
                    </a:lnTo>
                    <a:lnTo>
                      <a:pt x="1545" y="962"/>
                    </a:lnTo>
                    <a:lnTo>
                      <a:pt x="1598" y="997"/>
                    </a:lnTo>
                    <a:lnTo>
                      <a:pt x="1695" y="989"/>
                    </a:lnTo>
                    <a:lnTo>
                      <a:pt x="1739" y="1041"/>
                    </a:lnTo>
                    <a:lnTo>
                      <a:pt x="1739" y="1112"/>
                    </a:lnTo>
                    <a:lnTo>
                      <a:pt x="1809" y="1121"/>
                    </a:lnTo>
                    <a:lnTo>
                      <a:pt x="1836" y="1174"/>
                    </a:lnTo>
                    <a:lnTo>
                      <a:pt x="1907" y="1165"/>
                    </a:lnTo>
                    <a:lnTo>
                      <a:pt x="1960" y="1236"/>
                    </a:lnTo>
                    <a:lnTo>
                      <a:pt x="2074" y="1244"/>
                    </a:lnTo>
                    <a:lnTo>
                      <a:pt x="2127" y="1174"/>
                    </a:lnTo>
                    <a:lnTo>
                      <a:pt x="2074" y="1765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49" name="Freeform 5">
                <a:extLst>
                  <a:ext uri="{FF2B5EF4-FFF2-40B4-BE49-F238E27FC236}">
                    <a16:creationId xmlns:a16="http://schemas.microsoft.com/office/drawing/2014/main" id="{BF21C728-7563-4F6A-BC7D-02B9F2A860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5331" y="2832729"/>
                <a:ext cx="920883" cy="353466"/>
              </a:xfrm>
              <a:custGeom>
                <a:avLst/>
                <a:gdLst>
                  <a:gd name="T0" fmla="*/ 6122 w 3531"/>
                  <a:gd name="T1" fmla="*/ 339448 h 1192"/>
                  <a:gd name="T2" fmla="*/ 69864 w 3531"/>
                  <a:gd name="T3" fmla="*/ 288747 h 1192"/>
                  <a:gd name="T4" fmla="*/ 117400 w 3531"/>
                  <a:gd name="T5" fmla="*/ 238045 h 1192"/>
                  <a:gd name="T6" fmla="*/ 187263 w 3531"/>
                  <a:gd name="T7" fmla="*/ 41352 h 1192"/>
                  <a:gd name="T8" fmla="*/ 244522 w 3531"/>
                  <a:gd name="T9" fmla="*/ 28767 h 1192"/>
                  <a:gd name="T10" fmla="*/ 295660 w 3531"/>
                  <a:gd name="T11" fmla="*/ 38116 h 1192"/>
                  <a:gd name="T12" fmla="*/ 346437 w 3531"/>
                  <a:gd name="T13" fmla="*/ 41352 h 1192"/>
                  <a:gd name="T14" fmla="*/ 419541 w 3531"/>
                  <a:gd name="T15" fmla="*/ 38116 h 1192"/>
                  <a:gd name="T16" fmla="*/ 470318 w 3531"/>
                  <a:gd name="T17" fmla="*/ 34880 h 1192"/>
                  <a:gd name="T18" fmla="*/ 530819 w 3531"/>
                  <a:gd name="T19" fmla="*/ 34880 h 1192"/>
                  <a:gd name="T20" fmla="*/ 581596 w 3531"/>
                  <a:gd name="T21" fmla="*/ 53938 h 1192"/>
                  <a:gd name="T22" fmla="*/ 625891 w 3531"/>
                  <a:gd name="T23" fmla="*/ 34880 h 1192"/>
                  <a:gd name="T24" fmla="*/ 667305 w 3531"/>
                  <a:gd name="T25" fmla="*/ 15822 h 1192"/>
                  <a:gd name="T26" fmla="*/ 718082 w 3531"/>
                  <a:gd name="T27" fmla="*/ 25531 h 1192"/>
                  <a:gd name="T28" fmla="*/ 749772 w 3531"/>
                  <a:gd name="T29" fmla="*/ 15822 h 1192"/>
                  <a:gd name="T30" fmla="*/ 797668 w 3531"/>
                  <a:gd name="T31" fmla="*/ 28767 h 1192"/>
                  <a:gd name="T32" fmla="*/ 854928 w 3531"/>
                  <a:gd name="T33" fmla="*/ 41352 h 1192"/>
                  <a:gd name="T34" fmla="*/ 905705 w 3531"/>
                  <a:gd name="T35" fmla="*/ 57174 h 1192"/>
                  <a:gd name="T36" fmla="*/ 969086 w 3531"/>
                  <a:gd name="T37" fmla="*/ 44589 h 1192"/>
                  <a:gd name="T38" fmla="*/ 1258264 w 3531"/>
                  <a:gd name="T39" fmla="*/ 399858 h 1192"/>
                  <a:gd name="T40" fmla="*/ 1220451 w 3531"/>
                  <a:gd name="T41" fmla="*/ 415680 h 1192"/>
                  <a:gd name="T42" fmla="*/ 1144105 w 3531"/>
                  <a:gd name="T43" fmla="*/ 415680 h 1192"/>
                  <a:gd name="T44" fmla="*/ 1083605 w 3531"/>
                  <a:gd name="T45" fmla="*/ 403094 h 1192"/>
                  <a:gd name="T46" fmla="*/ 1048673 w 3531"/>
                  <a:gd name="T47" fmla="*/ 374328 h 1192"/>
                  <a:gd name="T48" fmla="*/ 1010500 w 3531"/>
                  <a:gd name="T49" fmla="*/ 355270 h 1192"/>
                  <a:gd name="T50" fmla="*/ 950000 w 3531"/>
                  <a:gd name="T51" fmla="*/ 320390 h 1192"/>
                  <a:gd name="T52" fmla="*/ 870773 w 3531"/>
                  <a:gd name="T53" fmla="*/ 307805 h 1192"/>
                  <a:gd name="T54" fmla="*/ 803791 w 3531"/>
                  <a:gd name="T55" fmla="*/ 349157 h 1192"/>
                  <a:gd name="T56" fmla="*/ 743650 w 3531"/>
                  <a:gd name="T57" fmla="*/ 352393 h 1192"/>
                  <a:gd name="T58" fmla="*/ 651459 w 3531"/>
                  <a:gd name="T59" fmla="*/ 349157 h 1192"/>
                  <a:gd name="T60" fmla="*/ 581596 w 3531"/>
                  <a:gd name="T61" fmla="*/ 336212 h 1192"/>
                  <a:gd name="T62" fmla="*/ 514613 w 3531"/>
                  <a:gd name="T63" fmla="*/ 326863 h 1192"/>
                  <a:gd name="T64" fmla="*/ 454473 w 3531"/>
                  <a:gd name="T65" fmla="*/ 355270 h 1192"/>
                  <a:gd name="T66" fmla="*/ 400455 w 3531"/>
                  <a:gd name="T67" fmla="*/ 368215 h 1192"/>
                  <a:gd name="T68" fmla="*/ 336713 w 3531"/>
                  <a:gd name="T69" fmla="*/ 358506 h 1192"/>
                  <a:gd name="T70" fmla="*/ 273332 w 3531"/>
                  <a:gd name="T71" fmla="*/ 371091 h 1192"/>
                  <a:gd name="T72" fmla="*/ 235159 w 3531"/>
                  <a:gd name="T73" fmla="*/ 387273 h 1192"/>
                  <a:gd name="T74" fmla="*/ 168537 w 3531"/>
                  <a:gd name="T75" fmla="*/ 396622 h 1192"/>
                  <a:gd name="T76" fmla="*/ 108036 w 3531"/>
                  <a:gd name="T77" fmla="*/ 428265 h 1192"/>
                  <a:gd name="T78" fmla="*/ 73105 w 3531"/>
                  <a:gd name="T79" fmla="*/ 415680 h 1192"/>
                  <a:gd name="T80" fmla="*/ 54018 w 3531"/>
                  <a:gd name="T81" fmla="*/ 374328 h 1192"/>
                  <a:gd name="T82" fmla="*/ 0 w 3531"/>
                  <a:gd name="T83" fmla="*/ 371091 h 1192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3531" h="1192">
                    <a:moveTo>
                      <a:pt x="0" y="1032"/>
                    </a:moveTo>
                    <a:lnTo>
                      <a:pt x="17" y="944"/>
                    </a:lnTo>
                    <a:lnTo>
                      <a:pt x="88" y="874"/>
                    </a:lnTo>
                    <a:lnTo>
                      <a:pt x="194" y="803"/>
                    </a:lnTo>
                    <a:lnTo>
                      <a:pt x="282" y="741"/>
                    </a:lnTo>
                    <a:lnTo>
                      <a:pt x="326" y="662"/>
                    </a:lnTo>
                    <a:lnTo>
                      <a:pt x="318" y="574"/>
                    </a:lnTo>
                    <a:lnTo>
                      <a:pt x="520" y="115"/>
                    </a:lnTo>
                    <a:lnTo>
                      <a:pt x="635" y="124"/>
                    </a:lnTo>
                    <a:lnTo>
                      <a:pt x="679" y="80"/>
                    </a:lnTo>
                    <a:lnTo>
                      <a:pt x="750" y="53"/>
                    </a:lnTo>
                    <a:lnTo>
                      <a:pt x="821" y="106"/>
                    </a:lnTo>
                    <a:lnTo>
                      <a:pt x="900" y="71"/>
                    </a:lnTo>
                    <a:lnTo>
                      <a:pt x="962" y="115"/>
                    </a:lnTo>
                    <a:lnTo>
                      <a:pt x="1068" y="71"/>
                    </a:lnTo>
                    <a:lnTo>
                      <a:pt x="1165" y="106"/>
                    </a:lnTo>
                    <a:lnTo>
                      <a:pt x="1235" y="124"/>
                    </a:lnTo>
                    <a:lnTo>
                      <a:pt x="1306" y="97"/>
                    </a:lnTo>
                    <a:lnTo>
                      <a:pt x="1368" y="115"/>
                    </a:lnTo>
                    <a:lnTo>
                      <a:pt x="1474" y="97"/>
                    </a:lnTo>
                    <a:lnTo>
                      <a:pt x="1535" y="132"/>
                    </a:lnTo>
                    <a:lnTo>
                      <a:pt x="1615" y="150"/>
                    </a:lnTo>
                    <a:lnTo>
                      <a:pt x="1677" y="115"/>
                    </a:lnTo>
                    <a:lnTo>
                      <a:pt x="1738" y="97"/>
                    </a:lnTo>
                    <a:lnTo>
                      <a:pt x="1791" y="71"/>
                    </a:lnTo>
                    <a:lnTo>
                      <a:pt x="1853" y="44"/>
                    </a:lnTo>
                    <a:lnTo>
                      <a:pt x="1941" y="27"/>
                    </a:lnTo>
                    <a:lnTo>
                      <a:pt x="1994" y="71"/>
                    </a:lnTo>
                    <a:lnTo>
                      <a:pt x="2012" y="0"/>
                    </a:lnTo>
                    <a:lnTo>
                      <a:pt x="2082" y="44"/>
                    </a:lnTo>
                    <a:lnTo>
                      <a:pt x="2162" y="27"/>
                    </a:lnTo>
                    <a:lnTo>
                      <a:pt x="2215" y="80"/>
                    </a:lnTo>
                    <a:lnTo>
                      <a:pt x="2277" y="97"/>
                    </a:lnTo>
                    <a:lnTo>
                      <a:pt x="2374" y="115"/>
                    </a:lnTo>
                    <a:lnTo>
                      <a:pt x="2444" y="168"/>
                    </a:lnTo>
                    <a:lnTo>
                      <a:pt x="2515" y="159"/>
                    </a:lnTo>
                    <a:lnTo>
                      <a:pt x="2568" y="124"/>
                    </a:lnTo>
                    <a:lnTo>
                      <a:pt x="2691" y="124"/>
                    </a:lnTo>
                    <a:lnTo>
                      <a:pt x="3530" y="1032"/>
                    </a:lnTo>
                    <a:lnTo>
                      <a:pt x="3494" y="1112"/>
                    </a:lnTo>
                    <a:lnTo>
                      <a:pt x="3424" y="1112"/>
                    </a:lnTo>
                    <a:lnTo>
                      <a:pt x="3389" y="1156"/>
                    </a:lnTo>
                    <a:lnTo>
                      <a:pt x="3274" y="1147"/>
                    </a:lnTo>
                    <a:lnTo>
                      <a:pt x="3177" y="1156"/>
                    </a:lnTo>
                    <a:lnTo>
                      <a:pt x="3106" y="1121"/>
                    </a:lnTo>
                    <a:lnTo>
                      <a:pt x="3009" y="1121"/>
                    </a:lnTo>
                    <a:lnTo>
                      <a:pt x="2983" y="1077"/>
                    </a:lnTo>
                    <a:lnTo>
                      <a:pt x="2912" y="1041"/>
                    </a:lnTo>
                    <a:lnTo>
                      <a:pt x="2841" y="1041"/>
                    </a:lnTo>
                    <a:lnTo>
                      <a:pt x="2806" y="988"/>
                    </a:lnTo>
                    <a:lnTo>
                      <a:pt x="2753" y="935"/>
                    </a:lnTo>
                    <a:lnTo>
                      <a:pt x="2638" y="891"/>
                    </a:lnTo>
                    <a:lnTo>
                      <a:pt x="2550" y="900"/>
                    </a:lnTo>
                    <a:lnTo>
                      <a:pt x="2418" y="856"/>
                    </a:lnTo>
                    <a:lnTo>
                      <a:pt x="2330" y="900"/>
                    </a:lnTo>
                    <a:lnTo>
                      <a:pt x="2232" y="971"/>
                    </a:lnTo>
                    <a:lnTo>
                      <a:pt x="2144" y="944"/>
                    </a:lnTo>
                    <a:lnTo>
                      <a:pt x="2065" y="980"/>
                    </a:lnTo>
                    <a:lnTo>
                      <a:pt x="1941" y="953"/>
                    </a:lnTo>
                    <a:lnTo>
                      <a:pt x="1809" y="971"/>
                    </a:lnTo>
                    <a:lnTo>
                      <a:pt x="1712" y="953"/>
                    </a:lnTo>
                    <a:lnTo>
                      <a:pt x="1615" y="935"/>
                    </a:lnTo>
                    <a:lnTo>
                      <a:pt x="1535" y="971"/>
                    </a:lnTo>
                    <a:lnTo>
                      <a:pt x="1429" y="909"/>
                    </a:lnTo>
                    <a:lnTo>
                      <a:pt x="1350" y="953"/>
                    </a:lnTo>
                    <a:lnTo>
                      <a:pt x="1262" y="988"/>
                    </a:lnTo>
                    <a:lnTo>
                      <a:pt x="1174" y="980"/>
                    </a:lnTo>
                    <a:lnTo>
                      <a:pt x="1112" y="1024"/>
                    </a:lnTo>
                    <a:lnTo>
                      <a:pt x="997" y="1024"/>
                    </a:lnTo>
                    <a:lnTo>
                      <a:pt x="935" y="997"/>
                    </a:lnTo>
                    <a:lnTo>
                      <a:pt x="829" y="997"/>
                    </a:lnTo>
                    <a:lnTo>
                      <a:pt x="759" y="1032"/>
                    </a:lnTo>
                    <a:lnTo>
                      <a:pt x="679" y="1032"/>
                    </a:lnTo>
                    <a:lnTo>
                      <a:pt x="653" y="1077"/>
                    </a:lnTo>
                    <a:lnTo>
                      <a:pt x="538" y="1077"/>
                    </a:lnTo>
                    <a:lnTo>
                      <a:pt x="468" y="1103"/>
                    </a:lnTo>
                    <a:lnTo>
                      <a:pt x="379" y="1147"/>
                    </a:lnTo>
                    <a:lnTo>
                      <a:pt x="300" y="1191"/>
                    </a:lnTo>
                    <a:lnTo>
                      <a:pt x="256" y="1147"/>
                    </a:lnTo>
                    <a:lnTo>
                      <a:pt x="203" y="1156"/>
                    </a:lnTo>
                    <a:lnTo>
                      <a:pt x="167" y="1103"/>
                    </a:lnTo>
                    <a:lnTo>
                      <a:pt x="150" y="1041"/>
                    </a:lnTo>
                    <a:lnTo>
                      <a:pt x="88" y="1024"/>
                    </a:lnTo>
                    <a:lnTo>
                      <a:pt x="0" y="1032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0" name="Freeform 6">
                <a:extLst>
                  <a:ext uri="{FF2B5EF4-FFF2-40B4-BE49-F238E27FC236}">
                    <a16:creationId xmlns:a16="http://schemas.microsoft.com/office/drawing/2014/main" id="{FEB78096-CFF3-4C5D-890B-17CD51807D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7279" y="3777923"/>
                <a:ext cx="1274980" cy="936030"/>
              </a:xfrm>
              <a:custGeom>
                <a:avLst/>
                <a:gdLst>
                  <a:gd name="T0" fmla="*/ 1359827 w 4890"/>
                  <a:gd name="T1" fmla="*/ 63739 h 3152"/>
                  <a:gd name="T2" fmla="*/ 1410591 w 4890"/>
                  <a:gd name="T3" fmla="*/ 95429 h 3152"/>
                  <a:gd name="T4" fmla="*/ 1436153 w 4890"/>
                  <a:gd name="T5" fmla="*/ 178254 h 3152"/>
                  <a:gd name="T6" fmla="*/ 1490157 w 4890"/>
                  <a:gd name="T7" fmla="*/ 229029 h 3152"/>
                  <a:gd name="T8" fmla="*/ 1432912 w 4890"/>
                  <a:gd name="T9" fmla="*/ 289167 h 3152"/>
                  <a:gd name="T10" fmla="*/ 1296462 w 4890"/>
                  <a:gd name="T11" fmla="*/ 464180 h 3152"/>
                  <a:gd name="T12" fmla="*/ 1375668 w 4890"/>
                  <a:gd name="T13" fmla="*/ 476784 h 3152"/>
                  <a:gd name="T14" fmla="*/ 1426432 w 4890"/>
                  <a:gd name="T15" fmla="*/ 521437 h 3152"/>
                  <a:gd name="T16" fmla="*/ 1480436 w 4890"/>
                  <a:gd name="T17" fmla="*/ 575453 h 3152"/>
                  <a:gd name="T18" fmla="*/ 1553522 w 4890"/>
                  <a:gd name="T19" fmla="*/ 629470 h 3152"/>
                  <a:gd name="T20" fmla="*/ 1579084 w 4890"/>
                  <a:gd name="T21" fmla="*/ 711935 h 3152"/>
                  <a:gd name="T22" fmla="*/ 1626608 w 4890"/>
                  <a:gd name="T23" fmla="*/ 759469 h 3152"/>
                  <a:gd name="T24" fmla="*/ 1645689 w 4890"/>
                  <a:gd name="T25" fmla="*/ 848416 h 3152"/>
                  <a:gd name="T26" fmla="*/ 1690332 w 4890"/>
                  <a:gd name="T27" fmla="*/ 912155 h 3152"/>
                  <a:gd name="T28" fmla="*/ 1709414 w 4890"/>
                  <a:gd name="T29" fmla="*/ 982016 h 3152"/>
                  <a:gd name="T30" fmla="*/ 1760178 w 4890"/>
                  <a:gd name="T31" fmla="*/ 1064481 h 3152"/>
                  <a:gd name="T32" fmla="*/ 1693573 w 4890"/>
                  <a:gd name="T33" fmla="*/ 1134702 h 3152"/>
                  <a:gd name="T34" fmla="*/ 1655410 w 4890"/>
                  <a:gd name="T35" fmla="*/ 1045395 h 3152"/>
                  <a:gd name="T36" fmla="*/ 1594925 w 4890"/>
                  <a:gd name="T37" fmla="*/ 893069 h 3152"/>
                  <a:gd name="T38" fmla="*/ 1502758 w 4890"/>
                  <a:gd name="T39" fmla="*/ 759469 h 3152"/>
                  <a:gd name="T40" fmla="*/ 1366307 w 4890"/>
                  <a:gd name="T41" fmla="*/ 807363 h 3152"/>
                  <a:gd name="T42" fmla="*/ 1274140 w 4890"/>
                  <a:gd name="T43" fmla="*/ 918637 h 3152"/>
                  <a:gd name="T44" fmla="*/ 1220136 w 4890"/>
                  <a:gd name="T45" fmla="*/ 889828 h 3152"/>
                  <a:gd name="T46" fmla="*/ 1143810 w 4890"/>
                  <a:gd name="T47" fmla="*/ 880465 h 3152"/>
                  <a:gd name="T48" fmla="*/ 1178732 w 4890"/>
                  <a:gd name="T49" fmla="*/ 947085 h 3152"/>
                  <a:gd name="T50" fmla="*/ 553003 w 4890"/>
                  <a:gd name="T51" fmla="*/ 950326 h 3152"/>
                  <a:gd name="T52" fmla="*/ 463716 w 4890"/>
                  <a:gd name="T53" fmla="*/ 982016 h 3152"/>
                  <a:gd name="T54" fmla="*/ 374789 w 4890"/>
                  <a:gd name="T55" fmla="*/ 966171 h 3152"/>
                  <a:gd name="T56" fmla="*/ 295583 w 4890"/>
                  <a:gd name="T57" fmla="*/ 912155 h 3152"/>
                  <a:gd name="T58" fmla="*/ 314665 w 4890"/>
                  <a:gd name="T59" fmla="*/ 835812 h 3152"/>
                  <a:gd name="T60" fmla="*/ 358948 w 4890"/>
                  <a:gd name="T61" fmla="*/ 759469 h 3152"/>
                  <a:gd name="T62" fmla="*/ 289103 w 4890"/>
                  <a:gd name="T63" fmla="*/ 775314 h 3152"/>
                  <a:gd name="T64" fmla="*/ 165253 w 4890"/>
                  <a:gd name="T65" fmla="*/ 791518 h 3152"/>
                  <a:gd name="T66" fmla="*/ 92167 w 4890"/>
                  <a:gd name="T67" fmla="*/ 727779 h 3152"/>
                  <a:gd name="T68" fmla="*/ 19081 w 4890"/>
                  <a:gd name="T69" fmla="*/ 673763 h 3152"/>
                  <a:gd name="T70" fmla="*/ 193695 w 4890"/>
                  <a:gd name="T71" fmla="*/ 543404 h 3152"/>
                  <a:gd name="T72" fmla="*/ 238339 w 4890"/>
                  <a:gd name="T73" fmla="*/ 470302 h 3152"/>
                  <a:gd name="T74" fmla="*/ 273261 w 4890"/>
                  <a:gd name="T75" fmla="*/ 400441 h 3152"/>
                  <a:gd name="T76" fmla="*/ 282622 w 4890"/>
                  <a:gd name="T77" fmla="*/ 349665 h 3152"/>
                  <a:gd name="T78" fmla="*/ 362188 w 4890"/>
                  <a:gd name="T79" fmla="*/ 330580 h 3152"/>
                  <a:gd name="T80" fmla="*/ 409712 w 4890"/>
                  <a:gd name="T81" fmla="*/ 292408 h 3152"/>
                  <a:gd name="T82" fmla="*/ 463716 w 4890"/>
                  <a:gd name="T83" fmla="*/ 254237 h 3152"/>
                  <a:gd name="T84" fmla="*/ 524201 w 4890"/>
                  <a:gd name="T85" fmla="*/ 225788 h 3152"/>
                  <a:gd name="T86" fmla="*/ 578205 w 4890"/>
                  <a:gd name="T87" fmla="*/ 187617 h 3152"/>
                  <a:gd name="T88" fmla="*/ 673613 w 4890"/>
                  <a:gd name="T89" fmla="*/ 203461 h 3152"/>
                  <a:gd name="T90" fmla="*/ 746699 w 4890"/>
                  <a:gd name="T91" fmla="*/ 209943 h 3152"/>
                  <a:gd name="T92" fmla="*/ 835626 w 4890"/>
                  <a:gd name="T93" fmla="*/ 171772 h 3152"/>
                  <a:gd name="T94" fmla="*/ 921312 w 4890"/>
                  <a:gd name="T95" fmla="*/ 146204 h 3152"/>
                  <a:gd name="T96" fmla="*/ 1048402 w 4890"/>
                  <a:gd name="T97" fmla="*/ 105152 h 3152"/>
                  <a:gd name="T98" fmla="*/ 1099166 w 4890"/>
                  <a:gd name="T99" fmla="*/ 63739 h 3152"/>
                  <a:gd name="T100" fmla="*/ 1188453 w 4890"/>
                  <a:gd name="T101" fmla="*/ 63739 h 3152"/>
                  <a:gd name="T102" fmla="*/ 1302582 w 4890"/>
                  <a:gd name="T103" fmla="*/ 38172 h 3152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4890" h="3152">
                    <a:moveTo>
                      <a:pt x="3698" y="0"/>
                    </a:moveTo>
                    <a:lnTo>
                      <a:pt x="3733" y="62"/>
                    </a:lnTo>
                    <a:lnTo>
                      <a:pt x="3733" y="124"/>
                    </a:lnTo>
                    <a:lnTo>
                      <a:pt x="3777" y="177"/>
                    </a:lnTo>
                    <a:lnTo>
                      <a:pt x="3830" y="212"/>
                    </a:lnTo>
                    <a:lnTo>
                      <a:pt x="3909" y="168"/>
                    </a:lnTo>
                    <a:lnTo>
                      <a:pt x="3954" y="239"/>
                    </a:lnTo>
                    <a:lnTo>
                      <a:pt x="3918" y="265"/>
                    </a:lnTo>
                    <a:lnTo>
                      <a:pt x="3927" y="345"/>
                    </a:lnTo>
                    <a:lnTo>
                      <a:pt x="3945" y="389"/>
                    </a:lnTo>
                    <a:lnTo>
                      <a:pt x="3989" y="406"/>
                    </a:lnTo>
                    <a:lnTo>
                      <a:pt x="3989" y="495"/>
                    </a:lnTo>
                    <a:lnTo>
                      <a:pt x="4042" y="521"/>
                    </a:lnTo>
                    <a:lnTo>
                      <a:pt x="4059" y="556"/>
                    </a:lnTo>
                    <a:lnTo>
                      <a:pt x="4130" y="583"/>
                    </a:lnTo>
                    <a:lnTo>
                      <a:pt x="4139" y="636"/>
                    </a:lnTo>
                    <a:lnTo>
                      <a:pt x="4112" y="689"/>
                    </a:lnTo>
                    <a:lnTo>
                      <a:pt x="4059" y="706"/>
                    </a:lnTo>
                    <a:lnTo>
                      <a:pt x="4042" y="768"/>
                    </a:lnTo>
                    <a:lnTo>
                      <a:pt x="3980" y="803"/>
                    </a:lnTo>
                    <a:lnTo>
                      <a:pt x="3909" y="821"/>
                    </a:lnTo>
                    <a:lnTo>
                      <a:pt x="3477" y="1271"/>
                    </a:lnTo>
                    <a:lnTo>
                      <a:pt x="3539" y="1306"/>
                    </a:lnTo>
                    <a:lnTo>
                      <a:pt x="3601" y="1289"/>
                    </a:lnTo>
                    <a:lnTo>
                      <a:pt x="3654" y="1333"/>
                    </a:lnTo>
                    <a:lnTo>
                      <a:pt x="3742" y="1289"/>
                    </a:lnTo>
                    <a:lnTo>
                      <a:pt x="3768" y="1324"/>
                    </a:lnTo>
                    <a:lnTo>
                      <a:pt x="3821" y="1324"/>
                    </a:lnTo>
                    <a:lnTo>
                      <a:pt x="3856" y="1368"/>
                    </a:lnTo>
                    <a:lnTo>
                      <a:pt x="3856" y="1456"/>
                    </a:lnTo>
                    <a:lnTo>
                      <a:pt x="3901" y="1492"/>
                    </a:lnTo>
                    <a:lnTo>
                      <a:pt x="3962" y="1448"/>
                    </a:lnTo>
                    <a:lnTo>
                      <a:pt x="3971" y="1501"/>
                    </a:lnTo>
                    <a:lnTo>
                      <a:pt x="4024" y="1536"/>
                    </a:lnTo>
                    <a:lnTo>
                      <a:pt x="4077" y="1536"/>
                    </a:lnTo>
                    <a:lnTo>
                      <a:pt x="4112" y="1598"/>
                    </a:lnTo>
                    <a:lnTo>
                      <a:pt x="4174" y="1642"/>
                    </a:lnTo>
                    <a:lnTo>
                      <a:pt x="4245" y="1677"/>
                    </a:lnTo>
                    <a:lnTo>
                      <a:pt x="4254" y="1721"/>
                    </a:lnTo>
                    <a:lnTo>
                      <a:pt x="4315" y="1748"/>
                    </a:lnTo>
                    <a:lnTo>
                      <a:pt x="4360" y="1818"/>
                    </a:lnTo>
                    <a:lnTo>
                      <a:pt x="4342" y="1871"/>
                    </a:lnTo>
                    <a:lnTo>
                      <a:pt x="4377" y="1924"/>
                    </a:lnTo>
                    <a:lnTo>
                      <a:pt x="4386" y="1977"/>
                    </a:lnTo>
                    <a:lnTo>
                      <a:pt x="4404" y="2048"/>
                    </a:lnTo>
                    <a:lnTo>
                      <a:pt x="4483" y="2003"/>
                    </a:lnTo>
                    <a:lnTo>
                      <a:pt x="4483" y="2065"/>
                    </a:lnTo>
                    <a:lnTo>
                      <a:pt x="4518" y="2109"/>
                    </a:lnTo>
                    <a:lnTo>
                      <a:pt x="4501" y="2180"/>
                    </a:lnTo>
                    <a:lnTo>
                      <a:pt x="4474" y="2233"/>
                    </a:lnTo>
                    <a:lnTo>
                      <a:pt x="4545" y="2312"/>
                    </a:lnTo>
                    <a:lnTo>
                      <a:pt x="4571" y="2356"/>
                    </a:lnTo>
                    <a:lnTo>
                      <a:pt x="4615" y="2383"/>
                    </a:lnTo>
                    <a:lnTo>
                      <a:pt x="4615" y="2436"/>
                    </a:lnTo>
                    <a:lnTo>
                      <a:pt x="4615" y="2498"/>
                    </a:lnTo>
                    <a:lnTo>
                      <a:pt x="4695" y="2533"/>
                    </a:lnTo>
                    <a:lnTo>
                      <a:pt x="4695" y="2577"/>
                    </a:lnTo>
                    <a:lnTo>
                      <a:pt x="4730" y="2603"/>
                    </a:lnTo>
                    <a:lnTo>
                      <a:pt x="4713" y="2665"/>
                    </a:lnTo>
                    <a:lnTo>
                      <a:pt x="4748" y="2727"/>
                    </a:lnTo>
                    <a:lnTo>
                      <a:pt x="4801" y="2780"/>
                    </a:lnTo>
                    <a:lnTo>
                      <a:pt x="4783" y="2886"/>
                    </a:lnTo>
                    <a:lnTo>
                      <a:pt x="4845" y="2912"/>
                    </a:lnTo>
                    <a:lnTo>
                      <a:pt x="4889" y="2956"/>
                    </a:lnTo>
                    <a:lnTo>
                      <a:pt x="4845" y="3027"/>
                    </a:lnTo>
                    <a:lnTo>
                      <a:pt x="4889" y="3133"/>
                    </a:lnTo>
                    <a:lnTo>
                      <a:pt x="4792" y="3124"/>
                    </a:lnTo>
                    <a:lnTo>
                      <a:pt x="4704" y="3151"/>
                    </a:lnTo>
                    <a:lnTo>
                      <a:pt x="4598" y="3142"/>
                    </a:lnTo>
                    <a:lnTo>
                      <a:pt x="4589" y="3080"/>
                    </a:lnTo>
                    <a:lnTo>
                      <a:pt x="4571" y="3001"/>
                    </a:lnTo>
                    <a:lnTo>
                      <a:pt x="4598" y="2903"/>
                    </a:lnTo>
                    <a:lnTo>
                      <a:pt x="4562" y="2780"/>
                    </a:lnTo>
                    <a:lnTo>
                      <a:pt x="4483" y="2692"/>
                    </a:lnTo>
                    <a:lnTo>
                      <a:pt x="4474" y="2595"/>
                    </a:lnTo>
                    <a:lnTo>
                      <a:pt x="4430" y="2480"/>
                    </a:lnTo>
                    <a:lnTo>
                      <a:pt x="4324" y="2418"/>
                    </a:lnTo>
                    <a:lnTo>
                      <a:pt x="4271" y="2330"/>
                    </a:lnTo>
                    <a:lnTo>
                      <a:pt x="4227" y="2198"/>
                    </a:lnTo>
                    <a:lnTo>
                      <a:pt x="4174" y="2109"/>
                    </a:lnTo>
                    <a:lnTo>
                      <a:pt x="4086" y="2065"/>
                    </a:lnTo>
                    <a:lnTo>
                      <a:pt x="3980" y="2083"/>
                    </a:lnTo>
                    <a:lnTo>
                      <a:pt x="3892" y="2171"/>
                    </a:lnTo>
                    <a:lnTo>
                      <a:pt x="3795" y="2242"/>
                    </a:lnTo>
                    <a:lnTo>
                      <a:pt x="3671" y="2401"/>
                    </a:lnTo>
                    <a:lnTo>
                      <a:pt x="3592" y="2418"/>
                    </a:lnTo>
                    <a:lnTo>
                      <a:pt x="3521" y="2471"/>
                    </a:lnTo>
                    <a:lnTo>
                      <a:pt x="3539" y="2551"/>
                    </a:lnTo>
                    <a:lnTo>
                      <a:pt x="3574" y="2595"/>
                    </a:lnTo>
                    <a:lnTo>
                      <a:pt x="3495" y="2577"/>
                    </a:lnTo>
                    <a:lnTo>
                      <a:pt x="3424" y="2542"/>
                    </a:lnTo>
                    <a:lnTo>
                      <a:pt x="3389" y="2471"/>
                    </a:lnTo>
                    <a:lnTo>
                      <a:pt x="3353" y="2401"/>
                    </a:lnTo>
                    <a:lnTo>
                      <a:pt x="3292" y="2365"/>
                    </a:lnTo>
                    <a:lnTo>
                      <a:pt x="3230" y="2374"/>
                    </a:lnTo>
                    <a:lnTo>
                      <a:pt x="3177" y="2445"/>
                    </a:lnTo>
                    <a:lnTo>
                      <a:pt x="3151" y="2506"/>
                    </a:lnTo>
                    <a:lnTo>
                      <a:pt x="3195" y="2533"/>
                    </a:lnTo>
                    <a:lnTo>
                      <a:pt x="3203" y="2577"/>
                    </a:lnTo>
                    <a:lnTo>
                      <a:pt x="3274" y="2630"/>
                    </a:lnTo>
                    <a:lnTo>
                      <a:pt x="1747" y="2683"/>
                    </a:lnTo>
                    <a:lnTo>
                      <a:pt x="1659" y="2683"/>
                    </a:lnTo>
                    <a:lnTo>
                      <a:pt x="1606" y="2656"/>
                    </a:lnTo>
                    <a:lnTo>
                      <a:pt x="1536" y="2639"/>
                    </a:lnTo>
                    <a:lnTo>
                      <a:pt x="1483" y="2683"/>
                    </a:lnTo>
                    <a:lnTo>
                      <a:pt x="1403" y="2683"/>
                    </a:lnTo>
                    <a:lnTo>
                      <a:pt x="1324" y="2692"/>
                    </a:lnTo>
                    <a:lnTo>
                      <a:pt x="1288" y="2727"/>
                    </a:lnTo>
                    <a:lnTo>
                      <a:pt x="1227" y="2727"/>
                    </a:lnTo>
                    <a:lnTo>
                      <a:pt x="1183" y="2692"/>
                    </a:lnTo>
                    <a:lnTo>
                      <a:pt x="1138" y="2674"/>
                    </a:lnTo>
                    <a:lnTo>
                      <a:pt x="1041" y="2683"/>
                    </a:lnTo>
                    <a:lnTo>
                      <a:pt x="980" y="2674"/>
                    </a:lnTo>
                    <a:lnTo>
                      <a:pt x="927" y="2603"/>
                    </a:lnTo>
                    <a:lnTo>
                      <a:pt x="883" y="2559"/>
                    </a:lnTo>
                    <a:lnTo>
                      <a:pt x="821" y="2533"/>
                    </a:lnTo>
                    <a:lnTo>
                      <a:pt x="821" y="2480"/>
                    </a:lnTo>
                    <a:lnTo>
                      <a:pt x="874" y="2445"/>
                    </a:lnTo>
                    <a:lnTo>
                      <a:pt x="883" y="2392"/>
                    </a:lnTo>
                    <a:lnTo>
                      <a:pt x="874" y="2321"/>
                    </a:lnTo>
                    <a:lnTo>
                      <a:pt x="909" y="2268"/>
                    </a:lnTo>
                    <a:lnTo>
                      <a:pt x="980" y="2224"/>
                    </a:lnTo>
                    <a:lnTo>
                      <a:pt x="1015" y="2171"/>
                    </a:lnTo>
                    <a:lnTo>
                      <a:pt x="997" y="2109"/>
                    </a:lnTo>
                    <a:lnTo>
                      <a:pt x="953" y="2092"/>
                    </a:lnTo>
                    <a:lnTo>
                      <a:pt x="900" y="2136"/>
                    </a:lnTo>
                    <a:lnTo>
                      <a:pt x="847" y="2118"/>
                    </a:lnTo>
                    <a:lnTo>
                      <a:pt x="803" y="2153"/>
                    </a:lnTo>
                    <a:lnTo>
                      <a:pt x="715" y="2145"/>
                    </a:lnTo>
                    <a:lnTo>
                      <a:pt x="671" y="2189"/>
                    </a:lnTo>
                    <a:lnTo>
                      <a:pt x="521" y="2127"/>
                    </a:lnTo>
                    <a:lnTo>
                      <a:pt x="459" y="2198"/>
                    </a:lnTo>
                    <a:lnTo>
                      <a:pt x="415" y="2145"/>
                    </a:lnTo>
                    <a:lnTo>
                      <a:pt x="344" y="2118"/>
                    </a:lnTo>
                    <a:lnTo>
                      <a:pt x="282" y="2118"/>
                    </a:lnTo>
                    <a:lnTo>
                      <a:pt x="256" y="2021"/>
                    </a:lnTo>
                    <a:lnTo>
                      <a:pt x="221" y="1968"/>
                    </a:lnTo>
                    <a:lnTo>
                      <a:pt x="177" y="1915"/>
                    </a:lnTo>
                    <a:lnTo>
                      <a:pt x="124" y="1871"/>
                    </a:lnTo>
                    <a:lnTo>
                      <a:pt x="53" y="1871"/>
                    </a:lnTo>
                    <a:lnTo>
                      <a:pt x="0" y="1836"/>
                    </a:lnTo>
                    <a:lnTo>
                      <a:pt x="388" y="1562"/>
                    </a:lnTo>
                    <a:lnTo>
                      <a:pt x="450" y="1527"/>
                    </a:lnTo>
                    <a:lnTo>
                      <a:pt x="538" y="1509"/>
                    </a:lnTo>
                    <a:lnTo>
                      <a:pt x="582" y="1430"/>
                    </a:lnTo>
                    <a:lnTo>
                      <a:pt x="662" y="1412"/>
                    </a:lnTo>
                    <a:lnTo>
                      <a:pt x="671" y="1342"/>
                    </a:lnTo>
                    <a:lnTo>
                      <a:pt x="662" y="1306"/>
                    </a:lnTo>
                    <a:lnTo>
                      <a:pt x="706" y="1271"/>
                    </a:lnTo>
                    <a:lnTo>
                      <a:pt x="653" y="1218"/>
                    </a:lnTo>
                    <a:lnTo>
                      <a:pt x="706" y="1156"/>
                    </a:lnTo>
                    <a:lnTo>
                      <a:pt x="759" y="1112"/>
                    </a:lnTo>
                    <a:lnTo>
                      <a:pt x="830" y="1121"/>
                    </a:lnTo>
                    <a:lnTo>
                      <a:pt x="821" y="1068"/>
                    </a:lnTo>
                    <a:lnTo>
                      <a:pt x="838" y="1024"/>
                    </a:lnTo>
                    <a:lnTo>
                      <a:pt x="785" y="971"/>
                    </a:lnTo>
                    <a:lnTo>
                      <a:pt x="838" y="918"/>
                    </a:lnTo>
                    <a:lnTo>
                      <a:pt x="909" y="909"/>
                    </a:lnTo>
                    <a:lnTo>
                      <a:pt x="962" y="865"/>
                    </a:lnTo>
                    <a:lnTo>
                      <a:pt x="1006" y="918"/>
                    </a:lnTo>
                    <a:lnTo>
                      <a:pt x="1059" y="892"/>
                    </a:lnTo>
                    <a:lnTo>
                      <a:pt x="1041" y="830"/>
                    </a:lnTo>
                    <a:lnTo>
                      <a:pt x="1112" y="848"/>
                    </a:lnTo>
                    <a:lnTo>
                      <a:pt x="1138" y="812"/>
                    </a:lnTo>
                    <a:lnTo>
                      <a:pt x="1147" y="759"/>
                    </a:lnTo>
                    <a:lnTo>
                      <a:pt x="1200" y="759"/>
                    </a:lnTo>
                    <a:lnTo>
                      <a:pt x="1227" y="706"/>
                    </a:lnTo>
                    <a:lnTo>
                      <a:pt x="1288" y="706"/>
                    </a:lnTo>
                    <a:lnTo>
                      <a:pt x="1288" y="671"/>
                    </a:lnTo>
                    <a:lnTo>
                      <a:pt x="1386" y="689"/>
                    </a:lnTo>
                    <a:lnTo>
                      <a:pt x="1456" y="680"/>
                    </a:lnTo>
                    <a:lnTo>
                      <a:pt x="1456" y="627"/>
                    </a:lnTo>
                    <a:lnTo>
                      <a:pt x="1465" y="556"/>
                    </a:lnTo>
                    <a:lnTo>
                      <a:pt x="1500" y="539"/>
                    </a:lnTo>
                    <a:lnTo>
                      <a:pt x="1553" y="583"/>
                    </a:lnTo>
                    <a:lnTo>
                      <a:pt x="1606" y="521"/>
                    </a:lnTo>
                    <a:lnTo>
                      <a:pt x="1677" y="556"/>
                    </a:lnTo>
                    <a:lnTo>
                      <a:pt x="1747" y="556"/>
                    </a:lnTo>
                    <a:lnTo>
                      <a:pt x="1827" y="512"/>
                    </a:lnTo>
                    <a:lnTo>
                      <a:pt x="1871" y="565"/>
                    </a:lnTo>
                    <a:lnTo>
                      <a:pt x="1924" y="539"/>
                    </a:lnTo>
                    <a:lnTo>
                      <a:pt x="1950" y="583"/>
                    </a:lnTo>
                    <a:lnTo>
                      <a:pt x="2012" y="556"/>
                    </a:lnTo>
                    <a:lnTo>
                      <a:pt x="2074" y="583"/>
                    </a:lnTo>
                    <a:lnTo>
                      <a:pt x="2118" y="530"/>
                    </a:lnTo>
                    <a:lnTo>
                      <a:pt x="2189" y="530"/>
                    </a:lnTo>
                    <a:lnTo>
                      <a:pt x="2277" y="530"/>
                    </a:lnTo>
                    <a:lnTo>
                      <a:pt x="2321" y="477"/>
                    </a:lnTo>
                    <a:lnTo>
                      <a:pt x="2383" y="486"/>
                    </a:lnTo>
                    <a:lnTo>
                      <a:pt x="2409" y="424"/>
                    </a:lnTo>
                    <a:lnTo>
                      <a:pt x="2497" y="442"/>
                    </a:lnTo>
                    <a:lnTo>
                      <a:pt x="2559" y="406"/>
                    </a:lnTo>
                    <a:lnTo>
                      <a:pt x="2789" y="406"/>
                    </a:lnTo>
                    <a:lnTo>
                      <a:pt x="2771" y="345"/>
                    </a:lnTo>
                    <a:lnTo>
                      <a:pt x="2859" y="327"/>
                    </a:lnTo>
                    <a:lnTo>
                      <a:pt x="2912" y="292"/>
                    </a:lnTo>
                    <a:lnTo>
                      <a:pt x="2903" y="239"/>
                    </a:lnTo>
                    <a:lnTo>
                      <a:pt x="2992" y="239"/>
                    </a:lnTo>
                    <a:lnTo>
                      <a:pt x="3000" y="195"/>
                    </a:lnTo>
                    <a:lnTo>
                      <a:pt x="3053" y="177"/>
                    </a:lnTo>
                    <a:lnTo>
                      <a:pt x="3124" y="177"/>
                    </a:lnTo>
                    <a:lnTo>
                      <a:pt x="3177" y="150"/>
                    </a:lnTo>
                    <a:lnTo>
                      <a:pt x="3239" y="168"/>
                    </a:lnTo>
                    <a:lnTo>
                      <a:pt x="3301" y="177"/>
                    </a:lnTo>
                    <a:lnTo>
                      <a:pt x="3371" y="168"/>
                    </a:lnTo>
                    <a:lnTo>
                      <a:pt x="3459" y="177"/>
                    </a:lnTo>
                    <a:lnTo>
                      <a:pt x="3512" y="186"/>
                    </a:lnTo>
                    <a:lnTo>
                      <a:pt x="3618" y="106"/>
                    </a:lnTo>
                    <a:lnTo>
                      <a:pt x="3698" y="0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1" name="Freeform 7">
                <a:extLst>
                  <a:ext uri="{FF2B5EF4-FFF2-40B4-BE49-F238E27FC236}">
                    <a16:creationId xmlns:a16="http://schemas.microsoft.com/office/drawing/2014/main" id="{27BB656D-FF25-4AB2-9F24-487665D6FC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4157" y="3075573"/>
                <a:ext cx="1107128" cy="1184765"/>
              </a:xfrm>
              <a:custGeom>
                <a:avLst/>
                <a:gdLst>
                  <a:gd name="T0" fmla="*/ 1442712 w 4246"/>
                  <a:gd name="T1" fmla="*/ 822971 h 3989"/>
                  <a:gd name="T2" fmla="*/ 1439471 w 4246"/>
                  <a:gd name="T3" fmla="*/ 756341 h 3989"/>
                  <a:gd name="T4" fmla="*/ 1417148 w 4246"/>
                  <a:gd name="T5" fmla="*/ 670622 h 3989"/>
                  <a:gd name="T6" fmla="*/ 1394825 w 4246"/>
                  <a:gd name="T7" fmla="*/ 600390 h 3989"/>
                  <a:gd name="T8" fmla="*/ 1394825 w 4246"/>
                  <a:gd name="T9" fmla="*/ 521155 h 3989"/>
                  <a:gd name="T10" fmla="*/ 1413908 w 4246"/>
                  <a:gd name="T11" fmla="*/ 460647 h 3989"/>
                  <a:gd name="T12" fmla="*/ 1398066 w 4246"/>
                  <a:gd name="T13" fmla="*/ 406623 h 3989"/>
                  <a:gd name="T14" fmla="*/ 1382224 w 4246"/>
                  <a:gd name="T15" fmla="*/ 365204 h 3989"/>
                  <a:gd name="T16" fmla="*/ 1439471 w 4246"/>
                  <a:gd name="T17" fmla="*/ 311180 h 3989"/>
                  <a:gd name="T18" fmla="*/ 1461434 w 4246"/>
                  <a:gd name="T19" fmla="*/ 254275 h 3989"/>
                  <a:gd name="T20" fmla="*/ 1455313 w 4246"/>
                  <a:gd name="T21" fmla="*/ 190526 h 3989"/>
                  <a:gd name="T22" fmla="*/ 1502840 w 4246"/>
                  <a:gd name="T23" fmla="*/ 111290 h 3989"/>
                  <a:gd name="T24" fmla="*/ 1502840 w 4246"/>
                  <a:gd name="T25" fmla="*/ 63389 h 3989"/>
                  <a:gd name="T26" fmla="*/ 1483757 w 4246"/>
                  <a:gd name="T27" fmla="*/ 12606 h 3989"/>
                  <a:gd name="T28" fmla="*/ 1410667 w 4246"/>
                  <a:gd name="T29" fmla="*/ 3241 h 3989"/>
                  <a:gd name="T30" fmla="*/ 1324976 w 4246"/>
                  <a:gd name="T31" fmla="*/ 21970 h 3989"/>
                  <a:gd name="T32" fmla="*/ 1248646 w 4246"/>
                  <a:gd name="T33" fmla="*/ 21970 h 3989"/>
                  <a:gd name="T34" fmla="*/ 1175556 w 4246"/>
                  <a:gd name="T35" fmla="*/ 31694 h 3989"/>
                  <a:gd name="T36" fmla="*/ 1077263 w 4246"/>
                  <a:gd name="T37" fmla="*/ 47541 h 3989"/>
                  <a:gd name="T38" fmla="*/ 953407 w 4246"/>
                  <a:gd name="T39" fmla="*/ 44300 h 3989"/>
                  <a:gd name="T40" fmla="*/ 835671 w 4246"/>
                  <a:gd name="T41" fmla="*/ 41058 h 3989"/>
                  <a:gd name="T42" fmla="*/ 778423 w 4246"/>
                  <a:gd name="T43" fmla="*/ 79236 h 3989"/>
                  <a:gd name="T44" fmla="*/ 715055 w 4246"/>
                  <a:gd name="T45" fmla="*/ 63389 h 3989"/>
                  <a:gd name="T46" fmla="*/ 663928 w 4246"/>
                  <a:gd name="T47" fmla="*/ 104807 h 3989"/>
                  <a:gd name="T48" fmla="*/ 584718 w 4246"/>
                  <a:gd name="T49" fmla="*/ 117413 h 3989"/>
                  <a:gd name="T50" fmla="*/ 518109 w 4246"/>
                  <a:gd name="T51" fmla="*/ 123896 h 3989"/>
                  <a:gd name="T52" fmla="*/ 466982 w 4246"/>
                  <a:gd name="T53" fmla="*/ 171437 h 3989"/>
                  <a:gd name="T54" fmla="*/ 445019 w 4246"/>
                  <a:gd name="T55" fmla="*/ 225462 h 3989"/>
                  <a:gd name="T56" fmla="*/ 397133 w 4246"/>
                  <a:gd name="T57" fmla="*/ 276244 h 3989"/>
                  <a:gd name="T58" fmla="*/ 333764 w 4246"/>
                  <a:gd name="T59" fmla="*/ 305057 h 3989"/>
                  <a:gd name="T60" fmla="*/ 222510 w 4246"/>
                  <a:gd name="T61" fmla="*/ 352599 h 3989"/>
                  <a:gd name="T62" fmla="*/ 158781 w 4246"/>
                  <a:gd name="T63" fmla="*/ 422470 h 3989"/>
                  <a:gd name="T64" fmla="*/ 82811 w 4246"/>
                  <a:gd name="T65" fmla="*/ 476495 h 3989"/>
                  <a:gd name="T66" fmla="*/ 22323 w 4246"/>
                  <a:gd name="T67" fmla="*/ 562573 h 3989"/>
                  <a:gd name="T68" fmla="*/ 41405 w 4246"/>
                  <a:gd name="T69" fmla="*/ 1407874 h 3989"/>
                  <a:gd name="T70" fmla="*/ 117736 w 4246"/>
                  <a:gd name="T71" fmla="*/ 1407874 h 3989"/>
                  <a:gd name="T72" fmla="*/ 149420 w 4246"/>
                  <a:gd name="T73" fmla="*/ 1433085 h 3989"/>
                  <a:gd name="T74" fmla="*/ 212788 w 4246"/>
                  <a:gd name="T75" fmla="*/ 1417238 h 3989"/>
                  <a:gd name="T76" fmla="*/ 257434 w 4246"/>
                  <a:gd name="T77" fmla="*/ 1392027 h 3989"/>
                  <a:gd name="T78" fmla="*/ 320803 w 4246"/>
                  <a:gd name="T79" fmla="*/ 1394908 h 3989"/>
                  <a:gd name="T80" fmla="*/ 368689 w 4246"/>
                  <a:gd name="T81" fmla="*/ 1334761 h 3989"/>
                  <a:gd name="T82" fmla="*/ 362208 w 4246"/>
                  <a:gd name="T83" fmla="*/ 1290101 h 3989"/>
                  <a:gd name="T84" fmla="*/ 425937 w 4246"/>
                  <a:gd name="T85" fmla="*/ 1255165 h 3989"/>
                  <a:gd name="T86" fmla="*/ 409734 w 4246"/>
                  <a:gd name="T87" fmla="*/ 1201141 h 3989"/>
                  <a:gd name="T88" fmla="*/ 473463 w 4246"/>
                  <a:gd name="T89" fmla="*/ 1162964 h 3989"/>
                  <a:gd name="T90" fmla="*/ 501907 w 4246"/>
                  <a:gd name="T91" fmla="*/ 1150358 h 3989"/>
                  <a:gd name="T92" fmla="*/ 540072 w 4246"/>
                  <a:gd name="T93" fmla="*/ 1124787 h 3989"/>
                  <a:gd name="T94" fmla="*/ 590838 w 4246"/>
                  <a:gd name="T95" fmla="*/ 1105698 h 3989"/>
                  <a:gd name="T96" fmla="*/ 651326 w 4246"/>
                  <a:gd name="T97" fmla="*/ 1096334 h 3989"/>
                  <a:gd name="T98" fmla="*/ 667169 w 4246"/>
                  <a:gd name="T99" fmla="*/ 1045551 h 3989"/>
                  <a:gd name="T100" fmla="*/ 730897 w 4246"/>
                  <a:gd name="T101" fmla="*/ 1051674 h 3989"/>
                  <a:gd name="T102" fmla="*/ 800746 w 4246"/>
                  <a:gd name="T103" fmla="*/ 1054915 h 3989"/>
                  <a:gd name="T104" fmla="*/ 851513 w 4246"/>
                  <a:gd name="T105" fmla="*/ 1051674 h 3989"/>
                  <a:gd name="T106" fmla="*/ 915242 w 4246"/>
                  <a:gd name="T107" fmla="*/ 1042309 h 3989"/>
                  <a:gd name="T108" fmla="*/ 985091 w 4246"/>
                  <a:gd name="T109" fmla="*/ 1026462 h 3989"/>
                  <a:gd name="T110" fmla="*/ 1048459 w 4246"/>
                  <a:gd name="T111" fmla="*/ 997649 h 3989"/>
                  <a:gd name="T112" fmla="*/ 1156474 w 4246"/>
                  <a:gd name="T113" fmla="*/ 969196 h 3989"/>
                  <a:gd name="T114" fmla="*/ 1204360 w 4246"/>
                  <a:gd name="T115" fmla="*/ 937502 h 3989"/>
                  <a:gd name="T116" fmla="*/ 1251886 w 4246"/>
                  <a:gd name="T117" fmla="*/ 915172 h 3989"/>
                  <a:gd name="T118" fmla="*/ 1315615 w 4246"/>
                  <a:gd name="T119" fmla="*/ 915172 h 3989"/>
                  <a:gd name="T120" fmla="*/ 1391585 w 4246"/>
                  <a:gd name="T121" fmla="*/ 918414 h 3989"/>
                  <a:gd name="T122" fmla="*/ 1452073 w 4246"/>
                  <a:gd name="T123" fmla="*/ 845301 h 398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4246" h="3989">
                    <a:moveTo>
                      <a:pt x="4033" y="2347"/>
                    </a:moveTo>
                    <a:lnTo>
                      <a:pt x="4051" y="2303"/>
                    </a:lnTo>
                    <a:lnTo>
                      <a:pt x="4007" y="2285"/>
                    </a:lnTo>
                    <a:lnTo>
                      <a:pt x="4059" y="2197"/>
                    </a:lnTo>
                    <a:lnTo>
                      <a:pt x="4042" y="2144"/>
                    </a:lnTo>
                    <a:lnTo>
                      <a:pt x="3998" y="2100"/>
                    </a:lnTo>
                    <a:lnTo>
                      <a:pt x="4015" y="2012"/>
                    </a:lnTo>
                    <a:lnTo>
                      <a:pt x="3998" y="1941"/>
                    </a:lnTo>
                    <a:lnTo>
                      <a:pt x="3936" y="1862"/>
                    </a:lnTo>
                    <a:lnTo>
                      <a:pt x="3892" y="1809"/>
                    </a:lnTo>
                    <a:lnTo>
                      <a:pt x="3857" y="1729"/>
                    </a:lnTo>
                    <a:lnTo>
                      <a:pt x="3874" y="1667"/>
                    </a:lnTo>
                    <a:lnTo>
                      <a:pt x="3901" y="1606"/>
                    </a:lnTo>
                    <a:lnTo>
                      <a:pt x="3892" y="1509"/>
                    </a:lnTo>
                    <a:lnTo>
                      <a:pt x="3874" y="1447"/>
                    </a:lnTo>
                    <a:lnTo>
                      <a:pt x="3909" y="1394"/>
                    </a:lnTo>
                    <a:lnTo>
                      <a:pt x="3892" y="1323"/>
                    </a:lnTo>
                    <a:lnTo>
                      <a:pt x="3927" y="1279"/>
                    </a:lnTo>
                    <a:lnTo>
                      <a:pt x="3901" y="1235"/>
                    </a:lnTo>
                    <a:lnTo>
                      <a:pt x="3927" y="1182"/>
                    </a:lnTo>
                    <a:lnTo>
                      <a:pt x="3883" y="1129"/>
                    </a:lnTo>
                    <a:lnTo>
                      <a:pt x="3901" y="1094"/>
                    </a:lnTo>
                    <a:lnTo>
                      <a:pt x="3839" y="1067"/>
                    </a:lnTo>
                    <a:lnTo>
                      <a:pt x="3839" y="1014"/>
                    </a:lnTo>
                    <a:lnTo>
                      <a:pt x="3901" y="970"/>
                    </a:lnTo>
                    <a:lnTo>
                      <a:pt x="3945" y="917"/>
                    </a:lnTo>
                    <a:lnTo>
                      <a:pt x="3998" y="864"/>
                    </a:lnTo>
                    <a:lnTo>
                      <a:pt x="4051" y="811"/>
                    </a:lnTo>
                    <a:lnTo>
                      <a:pt x="4086" y="767"/>
                    </a:lnTo>
                    <a:lnTo>
                      <a:pt x="4059" y="706"/>
                    </a:lnTo>
                    <a:lnTo>
                      <a:pt x="4033" y="653"/>
                    </a:lnTo>
                    <a:lnTo>
                      <a:pt x="4068" y="591"/>
                    </a:lnTo>
                    <a:lnTo>
                      <a:pt x="4042" y="529"/>
                    </a:lnTo>
                    <a:lnTo>
                      <a:pt x="4086" y="432"/>
                    </a:lnTo>
                    <a:lnTo>
                      <a:pt x="4130" y="379"/>
                    </a:lnTo>
                    <a:lnTo>
                      <a:pt x="4174" y="309"/>
                    </a:lnTo>
                    <a:lnTo>
                      <a:pt x="4245" y="256"/>
                    </a:lnTo>
                    <a:lnTo>
                      <a:pt x="4236" y="194"/>
                    </a:lnTo>
                    <a:lnTo>
                      <a:pt x="4174" y="176"/>
                    </a:lnTo>
                    <a:lnTo>
                      <a:pt x="4139" y="114"/>
                    </a:lnTo>
                    <a:lnTo>
                      <a:pt x="4174" y="79"/>
                    </a:lnTo>
                    <a:lnTo>
                      <a:pt x="4121" y="35"/>
                    </a:lnTo>
                    <a:lnTo>
                      <a:pt x="4051" y="0"/>
                    </a:lnTo>
                    <a:lnTo>
                      <a:pt x="3971" y="0"/>
                    </a:lnTo>
                    <a:lnTo>
                      <a:pt x="3918" y="9"/>
                    </a:lnTo>
                    <a:lnTo>
                      <a:pt x="3821" y="35"/>
                    </a:lnTo>
                    <a:lnTo>
                      <a:pt x="3759" y="70"/>
                    </a:lnTo>
                    <a:lnTo>
                      <a:pt x="3680" y="61"/>
                    </a:lnTo>
                    <a:lnTo>
                      <a:pt x="3609" y="26"/>
                    </a:lnTo>
                    <a:lnTo>
                      <a:pt x="3539" y="26"/>
                    </a:lnTo>
                    <a:lnTo>
                      <a:pt x="3468" y="61"/>
                    </a:lnTo>
                    <a:lnTo>
                      <a:pt x="3433" y="106"/>
                    </a:lnTo>
                    <a:lnTo>
                      <a:pt x="3345" y="114"/>
                    </a:lnTo>
                    <a:lnTo>
                      <a:pt x="3265" y="88"/>
                    </a:lnTo>
                    <a:lnTo>
                      <a:pt x="3186" y="123"/>
                    </a:lnTo>
                    <a:lnTo>
                      <a:pt x="3133" y="159"/>
                    </a:lnTo>
                    <a:lnTo>
                      <a:pt x="2992" y="132"/>
                    </a:lnTo>
                    <a:lnTo>
                      <a:pt x="2815" y="176"/>
                    </a:lnTo>
                    <a:lnTo>
                      <a:pt x="2753" y="159"/>
                    </a:lnTo>
                    <a:lnTo>
                      <a:pt x="2648" y="123"/>
                    </a:lnTo>
                    <a:lnTo>
                      <a:pt x="2533" y="123"/>
                    </a:lnTo>
                    <a:lnTo>
                      <a:pt x="2427" y="123"/>
                    </a:lnTo>
                    <a:lnTo>
                      <a:pt x="2321" y="114"/>
                    </a:lnTo>
                    <a:lnTo>
                      <a:pt x="2250" y="106"/>
                    </a:lnTo>
                    <a:lnTo>
                      <a:pt x="2215" y="159"/>
                    </a:lnTo>
                    <a:lnTo>
                      <a:pt x="2162" y="220"/>
                    </a:lnTo>
                    <a:lnTo>
                      <a:pt x="2083" y="256"/>
                    </a:lnTo>
                    <a:lnTo>
                      <a:pt x="2030" y="229"/>
                    </a:lnTo>
                    <a:lnTo>
                      <a:pt x="1986" y="176"/>
                    </a:lnTo>
                    <a:lnTo>
                      <a:pt x="1950" y="211"/>
                    </a:lnTo>
                    <a:lnTo>
                      <a:pt x="1880" y="211"/>
                    </a:lnTo>
                    <a:lnTo>
                      <a:pt x="1844" y="291"/>
                    </a:lnTo>
                    <a:lnTo>
                      <a:pt x="1774" y="291"/>
                    </a:lnTo>
                    <a:lnTo>
                      <a:pt x="1739" y="335"/>
                    </a:lnTo>
                    <a:lnTo>
                      <a:pt x="1624" y="326"/>
                    </a:lnTo>
                    <a:lnTo>
                      <a:pt x="1527" y="335"/>
                    </a:lnTo>
                    <a:lnTo>
                      <a:pt x="1447" y="291"/>
                    </a:lnTo>
                    <a:lnTo>
                      <a:pt x="1439" y="344"/>
                    </a:lnTo>
                    <a:lnTo>
                      <a:pt x="1386" y="370"/>
                    </a:lnTo>
                    <a:lnTo>
                      <a:pt x="1359" y="441"/>
                    </a:lnTo>
                    <a:lnTo>
                      <a:pt x="1297" y="476"/>
                    </a:lnTo>
                    <a:lnTo>
                      <a:pt x="1280" y="529"/>
                    </a:lnTo>
                    <a:lnTo>
                      <a:pt x="1236" y="573"/>
                    </a:lnTo>
                    <a:lnTo>
                      <a:pt x="1236" y="626"/>
                    </a:lnTo>
                    <a:lnTo>
                      <a:pt x="1174" y="670"/>
                    </a:lnTo>
                    <a:lnTo>
                      <a:pt x="1165" y="723"/>
                    </a:lnTo>
                    <a:lnTo>
                      <a:pt x="1103" y="767"/>
                    </a:lnTo>
                    <a:lnTo>
                      <a:pt x="1077" y="811"/>
                    </a:lnTo>
                    <a:lnTo>
                      <a:pt x="997" y="820"/>
                    </a:lnTo>
                    <a:lnTo>
                      <a:pt x="927" y="847"/>
                    </a:lnTo>
                    <a:lnTo>
                      <a:pt x="821" y="847"/>
                    </a:lnTo>
                    <a:lnTo>
                      <a:pt x="715" y="917"/>
                    </a:lnTo>
                    <a:lnTo>
                      <a:pt x="618" y="979"/>
                    </a:lnTo>
                    <a:lnTo>
                      <a:pt x="547" y="1023"/>
                    </a:lnTo>
                    <a:lnTo>
                      <a:pt x="468" y="1076"/>
                    </a:lnTo>
                    <a:lnTo>
                      <a:pt x="441" y="1173"/>
                    </a:lnTo>
                    <a:lnTo>
                      <a:pt x="388" y="1217"/>
                    </a:lnTo>
                    <a:lnTo>
                      <a:pt x="300" y="1270"/>
                    </a:lnTo>
                    <a:lnTo>
                      <a:pt x="230" y="1323"/>
                    </a:lnTo>
                    <a:lnTo>
                      <a:pt x="150" y="1367"/>
                    </a:lnTo>
                    <a:lnTo>
                      <a:pt x="106" y="1482"/>
                    </a:lnTo>
                    <a:lnTo>
                      <a:pt x="62" y="1562"/>
                    </a:lnTo>
                    <a:lnTo>
                      <a:pt x="0" y="1614"/>
                    </a:lnTo>
                    <a:lnTo>
                      <a:pt x="71" y="3873"/>
                    </a:lnTo>
                    <a:lnTo>
                      <a:pt x="115" y="3909"/>
                    </a:lnTo>
                    <a:lnTo>
                      <a:pt x="194" y="3891"/>
                    </a:lnTo>
                    <a:lnTo>
                      <a:pt x="238" y="3917"/>
                    </a:lnTo>
                    <a:lnTo>
                      <a:pt x="327" y="3909"/>
                    </a:lnTo>
                    <a:lnTo>
                      <a:pt x="335" y="3953"/>
                    </a:lnTo>
                    <a:lnTo>
                      <a:pt x="415" y="3944"/>
                    </a:lnTo>
                    <a:lnTo>
                      <a:pt x="415" y="3979"/>
                    </a:lnTo>
                    <a:lnTo>
                      <a:pt x="503" y="3953"/>
                    </a:lnTo>
                    <a:lnTo>
                      <a:pt x="530" y="3988"/>
                    </a:lnTo>
                    <a:lnTo>
                      <a:pt x="591" y="3935"/>
                    </a:lnTo>
                    <a:lnTo>
                      <a:pt x="582" y="3882"/>
                    </a:lnTo>
                    <a:lnTo>
                      <a:pt x="627" y="3838"/>
                    </a:lnTo>
                    <a:lnTo>
                      <a:pt x="715" y="3865"/>
                    </a:lnTo>
                    <a:lnTo>
                      <a:pt x="741" y="3926"/>
                    </a:lnTo>
                    <a:lnTo>
                      <a:pt x="803" y="3891"/>
                    </a:lnTo>
                    <a:lnTo>
                      <a:pt x="891" y="3873"/>
                    </a:lnTo>
                    <a:lnTo>
                      <a:pt x="935" y="3794"/>
                    </a:lnTo>
                    <a:lnTo>
                      <a:pt x="1015" y="3776"/>
                    </a:lnTo>
                    <a:lnTo>
                      <a:pt x="1024" y="3706"/>
                    </a:lnTo>
                    <a:lnTo>
                      <a:pt x="1015" y="3670"/>
                    </a:lnTo>
                    <a:lnTo>
                      <a:pt x="1059" y="3635"/>
                    </a:lnTo>
                    <a:lnTo>
                      <a:pt x="1006" y="3582"/>
                    </a:lnTo>
                    <a:lnTo>
                      <a:pt x="1059" y="3520"/>
                    </a:lnTo>
                    <a:lnTo>
                      <a:pt x="1112" y="3476"/>
                    </a:lnTo>
                    <a:lnTo>
                      <a:pt x="1183" y="3485"/>
                    </a:lnTo>
                    <a:lnTo>
                      <a:pt x="1174" y="3432"/>
                    </a:lnTo>
                    <a:lnTo>
                      <a:pt x="1191" y="3388"/>
                    </a:lnTo>
                    <a:lnTo>
                      <a:pt x="1138" y="3335"/>
                    </a:lnTo>
                    <a:lnTo>
                      <a:pt x="1191" y="3282"/>
                    </a:lnTo>
                    <a:lnTo>
                      <a:pt x="1262" y="3273"/>
                    </a:lnTo>
                    <a:lnTo>
                      <a:pt x="1315" y="3229"/>
                    </a:lnTo>
                    <a:lnTo>
                      <a:pt x="1359" y="3282"/>
                    </a:lnTo>
                    <a:lnTo>
                      <a:pt x="1412" y="3256"/>
                    </a:lnTo>
                    <a:lnTo>
                      <a:pt x="1394" y="3194"/>
                    </a:lnTo>
                    <a:lnTo>
                      <a:pt x="1465" y="3212"/>
                    </a:lnTo>
                    <a:lnTo>
                      <a:pt x="1491" y="3176"/>
                    </a:lnTo>
                    <a:lnTo>
                      <a:pt x="1500" y="3123"/>
                    </a:lnTo>
                    <a:lnTo>
                      <a:pt x="1553" y="3123"/>
                    </a:lnTo>
                    <a:lnTo>
                      <a:pt x="1580" y="3070"/>
                    </a:lnTo>
                    <a:lnTo>
                      <a:pt x="1641" y="3070"/>
                    </a:lnTo>
                    <a:lnTo>
                      <a:pt x="1641" y="3035"/>
                    </a:lnTo>
                    <a:lnTo>
                      <a:pt x="1739" y="3053"/>
                    </a:lnTo>
                    <a:lnTo>
                      <a:pt x="1809" y="3044"/>
                    </a:lnTo>
                    <a:lnTo>
                      <a:pt x="1809" y="2991"/>
                    </a:lnTo>
                    <a:lnTo>
                      <a:pt x="1818" y="2920"/>
                    </a:lnTo>
                    <a:lnTo>
                      <a:pt x="1853" y="2903"/>
                    </a:lnTo>
                    <a:lnTo>
                      <a:pt x="1906" y="2947"/>
                    </a:lnTo>
                    <a:lnTo>
                      <a:pt x="1959" y="2885"/>
                    </a:lnTo>
                    <a:lnTo>
                      <a:pt x="2030" y="2920"/>
                    </a:lnTo>
                    <a:lnTo>
                      <a:pt x="2100" y="2920"/>
                    </a:lnTo>
                    <a:lnTo>
                      <a:pt x="2180" y="2876"/>
                    </a:lnTo>
                    <a:lnTo>
                      <a:pt x="2224" y="2929"/>
                    </a:lnTo>
                    <a:lnTo>
                      <a:pt x="2277" y="2903"/>
                    </a:lnTo>
                    <a:lnTo>
                      <a:pt x="2303" y="2947"/>
                    </a:lnTo>
                    <a:lnTo>
                      <a:pt x="2365" y="2920"/>
                    </a:lnTo>
                    <a:lnTo>
                      <a:pt x="2427" y="2947"/>
                    </a:lnTo>
                    <a:lnTo>
                      <a:pt x="2471" y="2894"/>
                    </a:lnTo>
                    <a:lnTo>
                      <a:pt x="2542" y="2894"/>
                    </a:lnTo>
                    <a:lnTo>
                      <a:pt x="2630" y="2894"/>
                    </a:lnTo>
                    <a:lnTo>
                      <a:pt x="2674" y="2841"/>
                    </a:lnTo>
                    <a:lnTo>
                      <a:pt x="2736" y="2850"/>
                    </a:lnTo>
                    <a:lnTo>
                      <a:pt x="2762" y="2788"/>
                    </a:lnTo>
                    <a:lnTo>
                      <a:pt x="2850" y="2806"/>
                    </a:lnTo>
                    <a:lnTo>
                      <a:pt x="2912" y="2770"/>
                    </a:lnTo>
                    <a:lnTo>
                      <a:pt x="3142" y="2770"/>
                    </a:lnTo>
                    <a:lnTo>
                      <a:pt x="3124" y="2709"/>
                    </a:lnTo>
                    <a:lnTo>
                      <a:pt x="3212" y="2691"/>
                    </a:lnTo>
                    <a:lnTo>
                      <a:pt x="3265" y="2656"/>
                    </a:lnTo>
                    <a:lnTo>
                      <a:pt x="3256" y="2603"/>
                    </a:lnTo>
                    <a:lnTo>
                      <a:pt x="3345" y="2603"/>
                    </a:lnTo>
                    <a:lnTo>
                      <a:pt x="3353" y="2559"/>
                    </a:lnTo>
                    <a:lnTo>
                      <a:pt x="3406" y="2541"/>
                    </a:lnTo>
                    <a:lnTo>
                      <a:pt x="3477" y="2541"/>
                    </a:lnTo>
                    <a:lnTo>
                      <a:pt x="3530" y="2514"/>
                    </a:lnTo>
                    <a:lnTo>
                      <a:pt x="3592" y="2532"/>
                    </a:lnTo>
                    <a:lnTo>
                      <a:pt x="3654" y="2541"/>
                    </a:lnTo>
                    <a:lnTo>
                      <a:pt x="3724" y="2532"/>
                    </a:lnTo>
                    <a:lnTo>
                      <a:pt x="3812" y="2541"/>
                    </a:lnTo>
                    <a:lnTo>
                      <a:pt x="3865" y="2550"/>
                    </a:lnTo>
                    <a:lnTo>
                      <a:pt x="3971" y="2470"/>
                    </a:lnTo>
                    <a:lnTo>
                      <a:pt x="4051" y="2364"/>
                    </a:lnTo>
                    <a:lnTo>
                      <a:pt x="4033" y="2347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2" name="Freeform 8">
                <a:extLst>
                  <a:ext uri="{FF2B5EF4-FFF2-40B4-BE49-F238E27FC236}">
                    <a16:creationId xmlns:a16="http://schemas.microsoft.com/office/drawing/2014/main" id="{46AE6D07-7E2A-49FE-947B-860C4D540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21560" y="1125619"/>
                <a:ext cx="756480" cy="667658"/>
              </a:xfrm>
              <a:custGeom>
                <a:avLst/>
                <a:gdLst>
                  <a:gd name="T0" fmla="*/ 390411 w 2903"/>
                  <a:gd name="T1" fmla="*/ 786966 h 2251"/>
                  <a:gd name="T2" fmla="*/ 390411 w 2903"/>
                  <a:gd name="T3" fmla="*/ 752077 h 2251"/>
                  <a:gd name="T4" fmla="*/ 418838 w 2903"/>
                  <a:gd name="T5" fmla="*/ 717189 h 2251"/>
                  <a:gd name="T6" fmla="*/ 444025 w 2903"/>
                  <a:gd name="T7" fmla="*/ 663238 h 2251"/>
                  <a:gd name="T8" fmla="*/ 463096 w 2903"/>
                  <a:gd name="T9" fmla="*/ 615761 h 2251"/>
                  <a:gd name="T10" fmla="*/ 482167 w 2903"/>
                  <a:gd name="T11" fmla="*/ 574399 h 2251"/>
                  <a:gd name="T12" fmla="*/ 545496 w 2903"/>
                  <a:gd name="T13" fmla="*/ 526922 h 2251"/>
                  <a:gd name="T14" fmla="*/ 602709 w 2903"/>
                  <a:gd name="T15" fmla="*/ 501385 h 2251"/>
                  <a:gd name="T16" fmla="*/ 659921 w 2903"/>
                  <a:gd name="T17" fmla="*/ 409308 h 2251"/>
                  <a:gd name="T18" fmla="*/ 691586 w 2903"/>
                  <a:gd name="T19" fmla="*/ 361832 h 2251"/>
                  <a:gd name="T20" fmla="*/ 717133 w 2903"/>
                  <a:gd name="T21" fmla="*/ 320469 h 2251"/>
                  <a:gd name="T22" fmla="*/ 809249 w 2903"/>
                  <a:gd name="T23" fmla="*/ 301406 h 2251"/>
                  <a:gd name="T24" fmla="*/ 891649 w 2903"/>
                  <a:gd name="T25" fmla="*/ 272992 h 2251"/>
                  <a:gd name="T26" fmla="*/ 958577 w 2903"/>
                  <a:gd name="T27" fmla="*/ 241341 h 2251"/>
                  <a:gd name="T28" fmla="*/ 1015789 w 2903"/>
                  <a:gd name="T29" fmla="*/ 193504 h 2251"/>
                  <a:gd name="T30" fmla="*/ 1040977 w 2903"/>
                  <a:gd name="T31" fmla="*/ 146027 h 2251"/>
                  <a:gd name="T32" fmla="*/ 1006074 w 2903"/>
                  <a:gd name="T33" fmla="*/ 85602 h 2251"/>
                  <a:gd name="T34" fmla="*/ 939506 w 2903"/>
                  <a:gd name="T35" fmla="*/ 41362 h 2251"/>
                  <a:gd name="T36" fmla="*/ 850629 w 2903"/>
                  <a:gd name="T37" fmla="*/ 6474 h 2251"/>
                  <a:gd name="T38" fmla="*/ 786940 w 2903"/>
                  <a:gd name="T39" fmla="*/ 3237 h 2251"/>
                  <a:gd name="T40" fmla="*/ 786940 w 2903"/>
                  <a:gd name="T41" fmla="*/ 44600 h 2251"/>
                  <a:gd name="T42" fmla="*/ 739443 w 2903"/>
                  <a:gd name="T43" fmla="*/ 60425 h 2251"/>
                  <a:gd name="T44" fmla="*/ 736204 w 2903"/>
                  <a:gd name="T45" fmla="*/ 104665 h 2251"/>
                  <a:gd name="T46" fmla="*/ 688707 w 2903"/>
                  <a:gd name="T47" fmla="*/ 130202 h 2251"/>
                  <a:gd name="T48" fmla="*/ 647327 w 2903"/>
                  <a:gd name="T49" fmla="*/ 101428 h 2251"/>
                  <a:gd name="T50" fmla="*/ 621779 w 2903"/>
                  <a:gd name="T51" fmla="*/ 161853 h 2251"/>
                  <a:gd name="T52" fmla="*/ 586876 w 2903"/>
                  <a:gd name="T53" fmla="*/ 231630 h 2251"/>
                  <a:gd name="T54" fmla="*/ 529664 w 2903"/>
                  <a:gd name="T55" fmla="*/ 260404 h 2251"/>
                  <a:gd name="T56" fmla="*/ 482167 w 2903"/>
                  <a:gd name="T57" fmla="*/ 295292 h 2251"/>
                  <a:gd name="T58" fmla="*/ 421716 w 2903"/>
                  <a:gd name="T59" fmla="*/ 292055 h 2251"/>
                  <a:gd name="T60" fmla="*/ 374579 w 2903"/>
                  <a:gd name="T61" fmla="*/ 307880 h 2251"/>
                  <a:gd name="T62" fmla="*/ 314128 w 2903"/>
                  <a:gd name="T63" fmla="*/ 346006 h 2251"/>
                  <a:gd name="T64" fmla="*/ 263393 w 2903"/>
                  <a:gd name="T65" fmla="*/ 384131 h 2251"/>
                  <a:gd name="T66" fmla="*/ 237845 w 2903"/>
                  <a:gd name="T67" fmla="*/ 422257 h 2251"/>
                  <a:gd name="T68" fmla="*/ 183871 w 2903"/>
                  <a:gd name="T69" fmla="*/ 450671 h 2251"/>
                  <a:gd name="T70" fmla="*/ 127019 w 2903"/>
                  <a:gd name="T71" fmla="*/ 476208 h 2251"/>
                  <a:gd name="T72" fmla="*/ 41020 w 2903"/>
                  <a:gd name="T73" fmla="*/ 479085 h 2251"/>
                  <a:gd name="T74" fmla="*/ 6117 w 2903"/>
                  <a:gd name="T75" fmla="*/ 530159 h 2251"/>
                  <a:gd name="T76" fmla="*/ 0 w 2903"/>
                  <a:gd name="T77" fmla="*/ 599935 h 2251"/>
                  <a:gd name="T78" fmla="*/ 25188 w 2903"/>
                  <a:gd name="T79" fmla="*/ 634824 h 2251"/>
                  <a:gd name="T80" fmla="*/ 63329 w 2903"/>
                  <a:gd name="T81" fmla="*/ 647412 h 2251"/>
                  <a:gd name="T82" fmla="*/ 148968 w 2903"/>
                  <a:gd name="T83" fmla="*/ 634824 h 2251"/>
                  <a:gd name="T84" fmla="*/ 168039 w 2903"/>
                  <a:gd name="T85" fmla="*/ 663238 h 2251"/>
                  <a:gd name="T86" fmla="*/ 200063 w 2903"/>
                  <a:gd name="T87" fmla="*/ 675826 h 2251"/>
                  <a:gd name="T88" fmla="*/ 237845 w 2903"/>
                  <a:gd name="T89" fmla="*/ 704600 h 2251"/>
                  <a:gd name="T90" fmla="*/ 247560 w 2903"/>
                  <a:gd name="T91" fmla="*/ 745963 h 2251"/>
                  <a:gd name="T92" fmla="*/ 212657 w 2903"/>
                  <a:gd name="T93" fmla="*/ 786966 h 2251"/>
                  <a:gd name="T94" fmla="*/ 237845 w 2903"/>
                  <a:gd name="T95" fmla="*/ 809265 h 2251"/>
                  <a:gd name="T96" fmla="*/ 292179 w 2903"/>
                  <a:gd name="T97" fmla="*/ 796677 h 2251"/>
                  <a:gd name="T98" fmla="*/ 342914 w 2903"/>
                  <a:gd name="T99" fmla="*/ 799914 h 2251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2903" h="2251">
                    <a:moveTo>
                      <a:pt x="1032" y="2241"/>
                    </a:moveTo>
                    <a:lnTo>
                      <a:pt x="1085" y="2188"/>
                    </a:lnTo>
                    <a:lnTo>
                      <a:pt x="1085" y="2144"/>
                    </a:lnTo>
                    <a:lnTo>
                      <a:pt x="1085" y="2091"/>
                    </a:lnTo>
                    <a:lnTo>
                      <a:pt x="1129" y="2047"/>
                    </a:lnTo>
                    <a:lnTo>
                      <a:pt x="1164" y="1994"/>
                    </a:lnTo>
                    <a:lnTo>
                      <a:pt x="1190" y="1941"/>
                    </a:lnTo>
                    <a:lnTo>
                      <a:pt x="1234" y="1844"/>
                    </a:lnTo>
                    <a:lnTo>
                      <a:pt x="1261" y="1774"/>
                    </a:lnTo>
                    <a:lnTo>
                      <a:pt x="1287" y="1712"/>
                    </a:lnTo>
                    <a:lnTo>
                      <a:pt x="1340" y="1659"/>
                    </a:lnTo>
                    <a:lnTo>
                      <a:pt x="1340" y="1597"/>
                    </a:lnTo>
                    <a:lnTo>
                      <a:pt x="1428" y="1527"/>
                    </a:lnTo>
                    <a:lnTo>
                      <a:pt x="1516" y="1465"/>
                    </a:lnTo>
                    <a:lnTo>
                      <a:pt x="1622" y="1447"/>
                    </a:lnTo>
                    <a:lnTo>
                      <a:pt x="1675" y="1394"/>
                    </a:lnTo>
                    <a:lnTo>
                      <a:pt x="1728" y="1315"/>
                    </a:lnTo>
                    <a:lnTo>
                      <a:pt x="1834" y="1138"/>
                    </a:lnTo>
                    <a:lnTo>
                      <a:pt x="1869" y="1076"/>
                    </a:lnTo>
                    <a:lnTo>
                      <a:pt x="1922" y="1006"/>
                    </a:lnTo>
                    <a:lnTo>
                      <a:pt x="1940" y="953"/>
                    </a:lnTo>
                    <a:lnTo>
                      <a:pt x="1993" y="891"/>
                    </a:lnTo>
                    <a:lnTo>
                      <a:pt x="2090" y="865"/>
                    </a:lnTo>
                    <a:lnTo>
                      <a:pt x="2249" y="838"/>
                    </a:lnTo>
                    <a:lnTo>
                      <a:pt x="2337" y="794"/>
                    </a:lnTo>
                    <a:lnTo>
                      <a:pt x="2478" y="759"/>
                    </a:lnTo>
                    <a:lnTo>
                      <a:pt x="2567" y="732"/>
                    </a:lnTo>
                    <a:lnTo>
                      <a:pt x="2664" y="671"/>
                    </a:lnTo>
                    <a:lnTo>
                      <a:pt x="2708" y="591"/>
                    </a:lnTo>
                    <a:lnTo>
                      <a:pt x="2823" y="538"/>
                    </a:lnTo>
                    <a:lnTo>
                      <a:pt x="2902" y="476"/>
                    </a:lnTo>
                    <a:lnTo>
                      <a:pt x="2893" y="406"/>
                    </a:lnTo>
                    <a:lnTo>
                      <a:pt x="2840" y="309"/>
                    </a:lnTo>
                    <a:lnTo>
                      <a:pt x="2796" y="238"/>
                    </a:lnTo>
                    <a:lnTo>
                      <a:pt x="2717" y="168"/>
                    </a:lnTo>
                    <a:lnTo>
                      <a:pt x="2611" y="115"/>
                    </a:lnTo>
                    <a:lnTo>
                      <a:pt x="2478" y="71"/>
                    </a:lnTo>
                    <a:lnTo>
                      <a:pt x="2364" y="18"/>
                    </a:lnTo>
                    <a:lnTo>
                      <a:pt x="2284" y="0"/>
                    </a:lnTo>
                    <a:lnTo>
                      <a:pt x="2187" y="9"/>
                    </a:lnTo>
                    <a:lnTo>
                      <a:pt x="2134" y="62"/>
                    </a:lnTo>
                    <a:lnTo>
                      <a:pt x="2187" y="124"/>
                    </a:lnTo>
                    <a:lnTo>
                      <a:pt x="2161" y="185"/>
                    </a:lnTo>
                    <a:lnTo>
                      <a:pt x="2055" y="168"/>
                    </a:lnTo>
                    <a:lnTo>
                      <a:pt x="1993" y="212"/>
                    </a:lnTo>
                    <a:lnTo>
                      <a:pt x="2046" y="291"/>
                    </a:lnTo>
                    <a:lnTo>
                      <a:pt x="2020" y="353"/>
                    </a:lnTo>
                    <a:lnTo>
                      <a:pt x="1914" y="362"/>
                    </a:lnTo>
                    <a:lnTo>
                      <a:pt x="1869" y="291"/>
                    </a:lnTo>
                    <a:lnTo>
                      <a:pt x="1799" y="282"/>
                    </a:lnTo>
                    <a:lnTo>
                      <a:pt x="1737" y="309"/>
                    </a:lnTo>
                    <a:lnTo>
                      <a:pt x="1728" y="450"/>
                    </a:lnTo>
                    <a:lnTo>
                      <a:pt x="1667" y="574"/>
                    </a:lnTo>
                    <a:lnTo>
                      <a:pt x="1631" y="644"/>
                    </a:lnTo>
                    <a:lnTo>
                      <a:pt x="1534" y="688"/>
                    </a:lnTo>
                    <a:lnTo>
                      <a:pt x="1472" y="724"/>
                    </a:lnTo>
                    <a:lnTo>
                      <a:pt x="1437" y="776"/>
                    </a:lnTo>
                    <a:lnTo>
                      <a:pt x="1340" y="821"/>
                    </a:lnTo>
                    <a:lnTo>
                      <a:pt x="1243" y="803"/>
                    </a:lnTo>
                    <a:lnTo>
                      <a:pt x="1172" y="812"/>
                    </a:lnTo>
                    <a:lnTo>
                      <a:pt x="1120" y="847"/>
                    </a:lnTo>
                    <a:lnTo>
                      <a:pt x="1041" y="856"/>
                    </a:lnTo>
                    <a:lnTo>
                      <a:pt x="953" y="909"/>
                    </a:lnTo>
                    <a:lnTo>
                      <a:pt x="873" y="962"/>
                    </a:lnTo>
                    <a:lnTo>
                      <a:pt x="820" y="1041"/>
                    </a:lnTo>
                    <a:lnTo>
                      <a:pt x="732" y="1068"/>
                    </a:lnTo>
                    <a:lnTo>
                      <a:pt x="661" y="1112"/>
                    </a:lnTo>
                    <a:lnTo>
                      <a:pt x="661" y="1174"/>
                    </a:lnTo>
                    <a:lnTo>
                      <a:pt x="564" y="1191"/>
                    </a:lnTo>
                    <a:lnTo>
                      <a:pt x="511" y="1253"/>
                    </a:lnTo>
                    <a:lnTo>
                      <a:pt x="441" y="1306"/>
                    </a:lnTo>
                    <a:lnTo>
                      <a:pt x="353" y="1324"/>
                    </a:lnTo>
                    <a:lnTo>
                      <a:pt x="211" y="1324"/>
                    </a:lnTo>
                    <a:lnTo>
                      <a:pt x="114" y="1332"/>
                    </a:lnTo>
                    <a:lnTo>
                      <a:pt x="97" y="1394"/>
                    </a:lnTo>
                    <a:lnTo>
                      <a:pt x="17" y="1474"/>
                    </a:lnTo>
                    <a:lnTo>
                      <a:pt x="8" y="1571"/>
                    </a:lnTo>
                    <a:lnTo>
                      <a:pt x="0" y="1668"/>
                    </a:lnTo>
                    <a:lnTo>
                      <a:pt x="26" y="1729"/>
                    </a:lnTo>
                    <a:lnTo>
                      <a:pt x="70" y="1765"/>
                    </a:lnTo>
                    <a:lnTo>
                      <a:pt x="61" y="1809"/>
                    </a:lnTo>
                    <a:lnTo>
                      <a:pt x="176" y="1800"/>
                    </a:lnTo>
                    <a:lnTo>
                      <a:pt x="300" y="1765"/>
                    </a:lnTo>
                    <a:lnTo>
                      <a:pt x="414" y="1765"/>
                    </a:lnTo>
                    <a:lnTo>
                      <a:pt x="476" y="1774"/>
                    </a:lnTo>
                    <a:lnTo>
                      <a:pt x="467" y="1844"/>
                    </a:lnTo>
                    <a:lnTo>
                      <a:pt x="450" y="1915"/>
                    </a:lnTo>
                    <a:lnTo>
                      <a:pt x="556" y="1879"/>
                    </a:lnTo>
                    <a:lnTo>
                      <a:pt x="600" y="1941"/>
                    </a:lnTo>
                    <a:lnTo>
                      <a:pt x="661" y="1959"/>
                    </a:lnTo>
                    <a:lnTo>
                      <a:pt x="706" y="2012"/>
                    </a:lnTo>
                    <a:lnTo>
                      <a:pt x="688" y="2074"/>
                    </a:lnTo>
                    <a:lnTo>
                      <a:pt x="644" y="2118"/>
                    </a:lnTo>
                    <a:lnTo>
                      <a:pt x="591" y="2188"/>
                    </a:lnTo>
                    <a:lnTo>
                      <a:pt x="653" y="2206"/>
                    </a:lnTo>
                    <a:lnTo>
                      <a:pt x="661" y="2250"/>
                    </a:lnTo>
                    <a:lnTo>
                      <a:pt x="732" y="2215"/>
                    </a:lnTo>
                    <a:lnTo>
                      <a:pt x="812" y="2215"/>
                    </a:lnTo>
                    <a:lnTo>
                      <a:pt x="864" y="2232"/>
                    </a:lnTo>
                    <a:lnTo>
                      <a:pt x="953" y="2224"/>
                    </a:lnTo>
                    <a:lnTo>
                      <a:pt x="1032" y="22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3" name="Freeform 9">
                <a:extLst>
                  <a:ext uri="{FF2B5EF4-FFF2-40B4-BE49-F238E27FC236}">
                    <a16:creationId xmlns:a16="http://schemas.microsoft.com/office/drawing/2014/main" id="{812C80E9-466A-4E85-9637-DC824FFA77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422" y="1510358"/>
                <a:ext cx="418478" cy="747515"/>
              </a:xfrm>
              <a:custGeom>
                <a:avLst/>
                <a:gdLst>
                  <a:gd name="T0" fmla="*/ 551960 w 1607"/>
                  <a:gd name="T1" fmla="*/ 200315 h 2516"/>
                  <a:gd name="T2" fmla="*/ 558433 w 1607"/>
                  <a:gd name="T3" fmla="*/ 244990 h 2516"/>
                  <a:gd name="T4" fmla="*/ 568141 w 1607"/>
                  <a:gd name="T5" fmla="*/ 295789 h 2516"/>
                  <a:gd name="T6" fmla="*/ 536138 w 1607"/>
                  <a:gd name="T7" fmla="*/ 327494 h 2516"/>
                  <a:gd name="T8" fmla="*/ 482201 w 1607"/>
                  <a:gd name="T9" fmla="*/ 346588 h 2516"/>
                  <a:gd name="T10" fmla="*/ 418914 w 1607"/>
                  <a:gd name="T11" fmla="*/ 375050 h 2516"/>
                  <a:gd name="T12" fmla="*/ 390148 w 1607"/>
                  <a:gd name="T13" fmla="*/ 416483 h 2516"/>
                  <a:gd name="T14" fmla="*/ 374326 w 1607"/>
                  <a:gd name="T15" fmla="*/ 477009 h 2516"/>
                  <a:gd name="T16" fmla="*/ 409206 w 1607"/>
                  <a:gd name="T17" fmla="*/ 533933 h 2516"/>
                  <a:gd name="T18" fmla="*/ 476088 w 1607"/>
                  <a:gd name="T19" fmla="*/ 587975 h 2516"/>
                  <a:gd name="T20" fmla="*/ 504495 w 1607"/>
                  <a:gd name="T21" fmla="*/ 645260 h 2516"/>
                  <a:gd name="T22" fmla="*/ 469615 w 1607"/>
                  <a:gd name="T23" fmla="*/ 664355 h 2516"/>
                  <a:gd name="T24" fmla="*/ 396620 w 1607"/>
                  <a:gd name="T25" fmla="*/ 664355 h 2516"/>
                  <a:gd name="T26" fmla="*/ 374326 w 1607"/>
                  <a:gd name="T27" fmla="*/ 696059 h 2516"/>
                  <a:gd name="T28" fmla="*/ 374326 w 1607"/>
                  <a:gd name="T29" fmla="*/ 718396 h 2516"/>
                  <a:gd name="T30" fmla="*/ 422151 w 1607"/>
                  <a:gd name="T31" fmla="*/ 750461 h 2516"/>
                  <a:gd name="T32" fmla="*/ 434736 w 1607"/>
                  <a:gd name="T33" fmla="*/ 798018 h 2516"/>
                  <a:gd name="T34" fmla="*/ 453794 w 1607"/>
                  <a:gd name="T35" fmla="*/ 820355 h 2516"/>
                  <a:gd name="T36" fmla="*/ 472852 w 1607"/>
                  <a:gd name="T37" fmla="*/ 839450 h 2516"/>
                  <a:gd name="T38" fmla="*/ 501259 w 1607"/>
                  <a:gd name="T39" fmla="*/ 861427 h 2516"/>
                  <a:gd name="T40" fmla="*/ 482201 w 1607"/>
                  <a:gd name="T41" fmla="*/ 906102 h 2516"/>
                  <a:gd name="T42" fmla="*/ 422151 w 1607"/>
                  <a:gd name="T43" fmla="*/ 899617 h 2516"/>
                  <a:gd name="T44" fmla="*/ 384035 w 1607"/>
                  <a:gd name="T45" fmla="*/ 902859 h 2516"/>
                  <a:gd name="T46" fmla="*/ 349155 w 1607"/>
                  <a:gd name="T47" fmla="*/ 874397 h 2516"/>
                  <a:gd name="T48" fmla="*/ 295218 w 1607"/>
                  <a:gd name="T49" fmla="*/ 845575 h 2516"/>
                  <a:gd name="T50" fmla="*/ 263215 w 1607"/>
                  <a:gd name="T51" fmla="*/ 810628 h 2516"/>
                  <a:gd name="T52" fmla="*/ 228335 w 1607"/>
                  <a:gd name="T53" fmla="*/ 785408 h 2516"/>
                  <a:gd name="T54" fmla="*/ 174398 w 1607"/>
                  <a:gd name="T55" fmla="*/ 794776 h 2516"/>
                  <a:gd name="T56" fmla="*/ 130169 w 1607"/>
                  <a:gd name="T57" fmla="*/ 750461 h 2516"/>
                  <a:gd name="T58" fmla="*/ 76232 w 1607"/>
                  <a:gd name="T59" fmla="*/ 740734 h 2516"/>
                  <a:gd name="T60" fmla="*/ 79468 w 1607"/>
                  <a:gd name="T61" fmla="*/ 689934 h 2516"/>
                  <a:gd name="T62" fmla="*/ 69759 w 1607"/>
                  <a:gd name="T63" fmla="*/ 654987 h 2516"/>
                  <a:gd name="T64" fmla="*/ 85581 w 1607"/>
                  <a:gd name="T65" fmla="*/ 607070 h 2516"/>
                  <a:gd name="T66" fmla="*/ 50701 w 1607"/>
                  <a:gd name="T67" fmla="*/ 587975 h 2516"/>
                  <a:gd name="T68" fmla="*/ 41352 w 1607"/>
                  <a:gd name="T69" fmla="*/ 546904 h 2516"/>
                  <a:gd name="T70" fmla="*/ 66523 w 1607"/>
                  <a:gd name="T71" fmla="*/ 518081 h 2516"/>
                  <a:gd name="T72" fmla="*/ 25171 w 1607"/>
                  <a:gd name="T73" fmla="*/ 479892 h 2516"/>
                  <a:gd name="T74" fmla="*/ 19058 w 1607"/>
                  <a:gd name="T75" fmla="*/ 448187 h 2516"/>
                  <a:gd name="T76" fmla="*/ 28407 w 1607"/>
                  <a:gd name="T77" fmla="*/ 407115 h 2516"/>
                  <a:gd name="T78" fmla="*/ 44229 w 1607"/>
                  <a:gd name="T79" fmla="*/ 368926 h 2516"/>
                  <a:gd name="T80" fmla="*/ 57174 w 1607"/>
                  <a:gd name="T81" fmla="*/ 324251 h 2516"/>
                  <a:gd name="T82" fmla="*/ 82345 w 1607"/>
                  <a:gd name="T83" fmla="*/ 282819 h 2516"/>
                  <a:gd name="T84" fmla="*/ 76232 w 1607"/>
                  <a:gd name="T85" fmla="*/ 238505 h 2516"/>
                  <a:gd name="T86" fmla="*/ 79468 w 1607"/>
                  <a:gd name="T87" fmla="*/ 193830 h 2516"/>
                  <a:gd name="T88" fmla="*/ 98166 w 1607"/>
                  <a:gd name="T89" fmla="*/ 143031 h 2516"/>
                  <a:gd name="T90" fmla="*/ 152104 w 1607"/>
                  <a:gd name="T91" fmla="*/ 133664 h 2516"/>
                  <a:gd name="T92" fmla="*/ 225099 w 1607"/>
                  <a:gd name="T93" fmla="*/ 143031 h 2516"/>
                  <a:gd name="T94" fmla="*/ 307803 w 1607"/>
                  <a:gd name="T95" fmla="*/ 123936 h 2516"/>
                  <a:gd name="T96" fmla="*/ 301331 w 1607"/>
                  <a:gd name="T97" fmla="*/ 50799 h 2516"/>
                  <a:gd name="T98" fmla="*/ 326861 w 1607"/>
                  <a:gd name="T99" fmla="*/ 22337 h 2516"/>
                  <a:gd name="T100" fmla="*/ 358504 w 1607"/>
                  <a:gd name="T101" fmla="*/ 0 h 2516"/>
                  <a:gd name="T102" fmla="*/ 405969 w 1607"/>
                  <a:gd name="T103" fmla="*/ 9728 h 2516"/>
                  <a:gd name="T104" fmla="*/ 478965 w 1607"/>
                  <a:gd name="T105" fmla="*/ 22337 h 2516"/>
                  <a:gd name="T106" fmla="*/ 545847 w 1607"/>
                  <a:gd name="T107" fmla="*/ 19095 h 2516"/>
                  <a:gd name="T108" fmla="*/ 564905 w 1607"/>
                  <a:gd name="T109" fmla="*/ 34947 h 2516"/>
                  <a:gd name="T110" fmla="*/ 532902 w 1607"/>
                  <a:gd name="T111" fmla="*/ 98716 h 2516"/>
                  <a:gd name="T112" fmla="*/ 539375 w 1607"/>
                  <a:gd name="T113" fmla="*/ 155641 h 2516"/>
                  <a:gd name="T114" fmla="*/ 551960 w 1607"/>
                  <a:gd name="T115" fmla="*/ 184463 h 251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07" h="2516">
                    <a:moveTo>
                      <a:pt x="1491" y="556"/>
                    </a:moveTo>
                    <a:lnTo>
                      <a:pt x="1535" y="556"/>
                    </a:lnTo>
                    <a:lnTo>
                      <a:pt x="1606" y="600"/>
                    </a:lnTo>
                    <a:lnTo>
                      <a:pt x="1553" y="680"/>
                    </a:lnTo>
                    <a:lnTo>
                      <a:pt x="1571" y="741"/>
                    </a:lnTo>
                    <a:lnTo>
                      <a:pt x="1580" y="821"/>
                    </a:lnTo>
                    <a:lnTo>
                      <a:pt x="1509" y="847"/>
                    </a:lnTo>
                    <a:lnTo>
                      <a:pt x="1491" y="909"/>
                    </a:lnTo>
                    <a:lnTo>
                      <a:pt x="1421" y="927"/>
                    </a:lnTo>
                    <a:lnTo>
                      <a:pt x="1341" y="962"/>
                    </a:lnTo>
                    <a:lnTo>
                      <a:pt x="1244" y="971"/>
                    </a:lnTo>
                    <a:lnTo>
                      <a:pt x="1165" y="1041"/>
                    </a:lnTo>
                    <a:lnTo>
                      <a:pt x="1138" y="1112"/>
                    </a:lnTo>
                    <a:lnTo>
                      <a:pt x="1085" y="1156"/>
                    </a:lnTo>
                    <a:lnTo>
                      <a:pt x="1041" y="1218"/>
                    </a:lnTo>
                    <a:lnTo>
                      <a:pt x="1041" y="1324"/>
                    </a:lnTo>
                    <a:lnTo>
                      <a:pt x="1059" y="1403"/>
                    </a:lnTo>
                    <a:lnTo>
                      <a:pt x="1138" y="1482"/>
                    </a:lnTo>
                    <a:lnTo>
                      <a:pt x="1235" y="1553"/>
                    </a:lnTo>
                    <a:lnTo>
                      <a:pt x="1324" y="1632"/>
                    </a:lnTo>
                    <a:lnTo>
                      <a:pt x="1377" y="1721"/>
                    </a:lnTo>
                    <a:lnTo>
                      <a:pt x="1403" y="1791"/>
                    </a:lnTo>
                    <a:lnTo>
                      <a:pt x="1403" y="1853"/>
                    </a:lnTo>
                    <a:lnTo>
                      <a:pt x="1306" y="1844"/>
                    </a:lnTo>
                    <a:lnTo>
                      <a:pt x="1235" y="1853"/>
                    </a:lnTo>
                    <a:lnTo>
                      <a:pt x="1103" y="1844"/>
                    </a:lnTo>
                    <a:lnTo>
                      <a:pt x="1050" y="1862"/>
                    </a:lnTo>
                    <a:lnTo>
                      <a:pt x="1041" y="1932"/>
                    </a:lnTo>
                    <a:lnTo>
                      <a:pt x="971" y="1959"/>
                    </a:lnTo>
                    <a:lnTo>
                      <a:pt x="1041" y="1994"/>
                    </a:lnTo>
                    <a:lnTo>
                      <a:pt x="1121" y="2021"/>
                    </a:lnTo>
                    <a:lnTo>
                      <a:pt x="1174" y="2083"/>
                    </a:lnTo>
                    <a:lnTo>
                      <a:pt x="1218" y="2153"/>
                    </a:lnTo>
                    <a:lnTo>
                      <a:pt x="1209" y="2215"/>
                    </a:lnTo>
                    <a:lnTo>
                      <a:pt x="1200" y="2277"/>
                    </a:lnTo>
                    <a:lnTo>
                      <a:pt x="1262" y="2277"/>
                    </a:lnTo>
                    <a:lnTo>
                      <a:pt x="1306" y="2277"/>
                    </a:lnTo>
                    <a:lnTo>
                      <a:pt x="1315" y="2330"/>
                    </a:lnTo>
                    <a:lnTo>
                      <a:pt x="1341" y="2391"/>
                    </a:lnTo>
                    <a:lnTo>
                      <a:pt x="1394" y="2391"/>
                    </a:lnTo>
                    <a:lnTo>
                      <a:pt x="1377" y="2453"/>
                    </a:lnTo>
                    <a:lnTo>
                      <a:pt x="1341" y="2515"/>
                    </a:lnTo>
                    <a:lnTo>
                      <a:pt x="1253" y="2506"/>
                    </a:lnTo>
                    <a:lnTo>
                      <a:pt x="1174" y="2497"/>
                    </a:lnTo>
                    <a:lnTo>
                      <a:pt x="1129" y="2462"/>
                    </a:lnTo>
                    <a:lnTo>
                      <a:pt x="1068" y="2506"/>
                    </a:lnTo>
                    <a:lnTo>
                      <a:pt x="1006" y="2497"/>
                    </a:lnTo>
                    <a:lnTo>
                      <a:pt x="971" y="2427"/>
                    </a:lnTo>
                    <a:lnTo>
                      <a:pt x="900" y="2409"/>
                    </a:lnTo>
                    <a:lnTo>
                      <a:pt x="821" y="2347"/>
                    </a:lnTo>
                    <a:lnTo>
                      <a:pt x="794" y="2277"/>
                    </a:lnTo>
                    <a:lnTo>
                      <a:pt x="732" y="2250"/>
                    </a:lnTo>
                    <a:lnTo>
                      <a:pt x="671" y="2277"/>
                    </a:lnTo>
                    <a:lnTo>
                      <a:pt x="635" y="2180"/>
                    </a:lnTo>
                    <a:lnTo>
                      <a:pt x="582" y="2241"/>
                    </a:lnTo>
                    <a:lnTo>
                      <a:pt x="485" y="2206"/>
                    </a:lnTo>
                    <a:lnTo>
                      <a:pt x="432" y="2144"/>
                    </a:lnTo>
                    <a:lnTo>
                      <a:pt x="362" y="2083"/>
                    </a:lnTo>
                    <a:lnTo>
                      <a:pt x="291" y="2038"/>
                    </a:lnTo>
                    <a:lnTo>
                      <a:pt x="212" y="2056"/>
                    </a:lnTo>
                    <a:lnTo>
                      <a:pt x="203" y="1985"/>
                    </a:lnTo>
                    <a:lnTo>
                      <a:pt x="221" y="1915"/>
                    </a:lnTo>
                    <a:lnTo>
                      <a:pt x="229" y="1871"/>
                    </a:lnTo>
                    <a:lnTo>
                      <a:pt x="194" y="1818"/>
                    </a:lnTo>
                    <a:lnTo>
                      <a:pt x="159" y="1738"/>
                    </a:lnTo>
                    <a:lnTo>
                      <a:pt x="238" y="1685"/>
                    </a:lnTo>
                    <a:lnTo>
                      <a:pt x="194" y="1668"/>
                    </a:lnTo>
                    <a:lnTo>
                      <a:pt x="141" y="1632"/>
                    </a:lnTo>
                    <a:lnTo>
                      <a:pt x="123" y="1597"/>
                    </a:lnTo>
                    <a:lnTo>
                      <a:pt x="115" y="1518"/>
                    </a:lnTo>
                    <a:lnTo>
                      <a:pt x="176" y="1482"/>
                    </a:lnTo>
                    <a:lnTo>
                      <a:pt x="185" y="1438"/>
                    </a:lnTo>
                    <a:lnTo>
                      <a:pt x="123" y="1359"/>
                    </a:lnTo>
                    <a:lnTo>
                      <a:pt x="70" y="1332"/>
                    </a:lnTo>
                    <a:lnTo>
                      <a:pt x="0" y="1297"/>
                    </a:lnTo>
                    <a:lnTo>
                      <a:pt x="53" y="1244"/>
                    </a:lnTo>
                    <a:lnTo>
                      <a:pt x="35" y="1165"/>
                    </a:lnTo>
                    <a:lnTo>
                      <a:pt x="79" y="1130"/>
                    </a:lnTo>
                    <a:lnTo>
                      <a:pt x="106" y="1068"/>
                    </a:lnTo>
                    <a:lnTo>
                      <a:pt x="123" y="1024"/>
                    </a:lnTo>
                    <a:lnTo>
                      <a:pt x="150" y="953"/>
                    </a:lnTo>
                    <a:lnTo>
                      <a:pt x="159" y="900"/>
                    </a:lnTo>
                    <a:lnTo>
                      <a:pt x="203" y="838"/>
                    </a:lnTo>
                    <a:lnTo>
                      <a:pt x="229" y="785"/>
                    </a:lnTo>
                    <a:lnTo>
                      <a:pt x="229" y="715"/>
                    </a:lnTo>
                    <a:lnTo>
                      <a:pt x="212" y="662"/>
                    </a:lnTo>
                    <a:lnTo>
                      <a:pt x="247" y="600"/>
                    </a:lnTo>
                    <a:lnTo>
                      <a:pt x="221" y="538"/>
                    </a:lnTo>
                    <a:lnTo>
                      <a:pt x="221" y="432"/>
                    </a:lnTo>
                    <a:lnTo>
                      <a:pt x="273" y="397"/>
                    </a:lnTo>
                    <a:lnTo>
                      <a:pt x="318" y="344"/>
                    </a:lnTo>
                    <a:lnTo>
                      <a:pt x="423" y="371"/>
                    </a:lnTo>
                    <a:lnTo>
                      <a:pt x="512" y="380"/>
                    </a:lnTo>
                    <a:lnTo>
                      <a:pt x="626" y="397"/>
                    </a:lnTo>
                    <a:lnTo>
                      <a:pt x="768" y="380"/>
                    </a:lnTo>
                    <a:lnTo>
                      <a:pt x="856" y="344"/>
                    </a:lnTo>
                    <a:lnTo>
                      <a:pt x="838" y="230"/>
                    </a:lnTo>
                    <a:lnTo>
                      <a:pt x="838" y="141"/>
                    </a:lnTo>
                    <a:lnTo>
                      <a:pt x="865" y="80"/>
                    </a:lnTo>
                    <a:lnTo>
                      <a:pt x="909" y="62"/>
                    </a:lnTo>
                    <a:lnTo>
                      <a:pt x="926" y="0"/>
                    </a:lnTo>
                    <a:lnTo>
                      <a:pt x="997" y="0"/>
                    </a:lnTo>
                    <a:lnTo>
                      <a:pt x="1059" y="9"/>
                    </a:lnTo>
                    <a:lnTo>
                      <a:pt x="1129" y="27"/>
                    </a:lnTo>
                    <a:lnTo>
                      <a:pt x="1244" y="53"/>
                    </a:lnTo>
                    <a:lnTo>
                      <a:pt x="1332" y="62"/>
                    </a:lnTo>
                    <a:lnTo>
                      <a:pt x="1412" y="71"/>
                    </a:lnTo>
                    <a:lnTo>
                      <a:pt x="1518" y="53"/>
                    </a:lnTo>
                    <a:lnTo>
                      <a:pt x="1588" y="35"/>
                    </a:lnTo>
                    <a:lnTo>
                      <a:pt x="1571" y="97"/>
                    </a:lnTo>
                    <a:lnTo>
                      <a:pt x="1491" y="177"/>
                    </a:lnTo>
                    <a:lnTo>
                      <a:pt x="1482" y="274"/>
                    </a:lnTo>
                    <a:lnTo>
                      <a:pt x="1474" y="371"/>
                    </a:lnTo>
                    <a:lnTo>
                      <a:pt x="1500" y="432"/>
                    </a:lnTo>
                    <a:lnTo>
                      <a:pt x="1544" y="468"/>
                    </a:lnTo>
                    <a:lnTo>
                      <a:pt x="1535" y="512"/>
                    </a:lnTo>
                    <a:lnTo>
                      <a:pt x="1491" y="556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4" name="Freeform 10">
                <a:extLst>
                  <a:ext uri="{FF2B5EF4-FFF2-40B4-BE49-F238E27FC236}">
                    <a16:creationId xmlns:a16="http://schemas.microsoft.com/office/drawing/2014/main" id="{1A207062-4811-4615-BC1E-820ECF0077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0498" y="1649272"/>
                <a:ext cx="400084" cy="1026360"/>
              </a:xfrm>
              <a:custGeom>
                <a:avLst/>
                <a:gdLst>
                  <a:gd name="T0" fmla="*/ 152140 w 1536"/>
                  <a:gd name="T1" fmla="*/ 691924 h 3459"/>
                  <a:gd name="T2" fmla="*/ 120489 w 1536"/>
                  <a:gd name="T3" fmla="*/ 650905 h 3459"/>
                  <a:gd name="T4" fmla="*/ 85601 w 1536"/>
                  <a:gd name="T5" fmla="*/ 628597 h 3459"/>
                  <a:gd name="T6" fmla="*/ 53950 w 1536"/>
                  <a:gd name="T7" fmla="*/ 558793 h 3459"/>
                  <a:gd name="T8" fmla="*/ 25177 w 1536"/>
                  <a:gd name="T9" fmla="*/ 526769 h 3459"/>
                  <a:gd name="T10" fmla="*/ 94952 w 1536"/>
                  <a:gd name="T11" fmla="*/ 498344 h 3459"/>
                  <a:gd name="T12" fmla="*/ 155377 w 1536"/>
                  <a:gd name="T13" fmla="*/ 476035 h 3459"/>
                  <a:gd name="T14" fmla="*/ 94952 w 1536"/>
                  <a:gd name="T15" fmla="*/ 390399 h 3459"/>
                  <a:gd name="T16" fmla="*/ 25177 w 1536"/>
                  <a:gd name="T17" fmla="*/ 308002 h 3459"/>
                  <a:gd name="T18" fmla="*/ 60065 w 1536"/>
                  <a:gd name="T19" fmla="*/ 231721 h 3459"/>
                  <a:gd name="T20" fmla="*/ 133077 w 1536"/>
                  <a:gd name="T21" fmla="*/ 177749 h 3459"/>
                  <a:gd name="T22" fmla="*/ 193501 w 1536"/>
                  <a:gd name="T23" fmla="*/ 136370 h 3459"/>
                  <a:gd name="T24" fmla="*/ 209327 w 1536"/>
                  <a:gd name="T25" fmla="*/ 76281 h 3459"/>
                  <a:gd name="T26" fmla="*/ 187027 w 1536"/>
                  <a:gd name="T27" fmla="*/ 31664 h 3459"/>
                  <a:gd name="T28" fmla="*/ 288813 w 1536"/>
                  <a:gd name="T29" fmla="*/ 0 h 3459"/>
                  <a:gd name="T30" fmla="*/ 348878 w 1536"/>
                  <a:gd name="T31" fmla="*/ 28425 h 3459"/>
                  <a:gd name="T32" fmla="*/ 396714 w 1536"/>
                  <a:gd name="T33" fmla="*/ 63327 h 3459"/>
                  <a:gd name="T34" fmla="*/ 428365 w 1536"/>
                  <a:gd name="T35" fmla="*/ 111183 h 3459"/>
                  <a:gd name="T36" fmla="*/ 415776 w 1536"/>
                  <a:gd name="T37" fmla="*/ 158678 h 3459"/>
                  <a:gd name="T38" fmla="*/ 472963 w 1536"/>
                  <a:gd name="T39" fmla="*/ 161917 h 3459"/>
                  <a:gd name="T40" fmla="*/ 552090 w 1536"/>
                  <a:gd name="T41" fmla="*/ 171272 h 3459"/>
                  <a:gd name="T42" fmla="*/ 510729 w 1536"/>
                  <a:gd name="T43" fmla="*/ 234959 h 3459"/>
                  <a:gd name="T44" fmla="*/ 494903 w 1536"/>
                  <a:gd name="T45" fmla="*/ 336427 h 3459"/>
                  <a:gd name="T46" fmla="*/ 498140 w 1536"/>
                  <a:gd name="T47" fmla="*/ 409469 h 3459"/>
                  <a:gd name="T48" fmla="*/ 450664 w 1536"/>
                  <a:gd name="T49" fmla="*/ 495105 h 3459"/>
                  <a:gd name="T50" fmla="*/ 380888 w 1536"/>
                  <a:gd name="T51" fmla="*/ 577863 h 3459"/>
                  <a:gd name="T52" fmla="*/ 352115 w 1536"/>
                  <a:gd name="T53" fmla="*/ 650905 h 3459"/>
                  <a:gd name="T54" fmla="*/ 320464 w 1536"/>
                  <a:gd name="T55" fmla="*/ 679331 h 3459"/>
                  <a:gd name="T56" fmla="*/ 317227 w 1536"/>
                  <a:gd name="T57" fmla="*/ 758850 h 3459"/>
                  <a:gd name="T58" fmla="*/ 307876 w 1536"/>
                  <a:gd name="T59" fmla="*/ 815701 h 3459"/>
                  <a:gd name="T60" fmla="*/ 282339 w 1536"/>
                  <a:gd name="T61" fmla="*/ 866794 h 3459"/>
                  <a:gd name="T62" fmla="*/ 294928 w 1536"/>
                  <a:gd name="T63" fmla="*/ 923645 h 3459"/>
                  <a:gd name="T64" fmla="*/ 323701 w 1536"/>
                  <a:gd name="T65" fmla="*/ 980856 h 3459"/>
                  <a:gd name="T66" fmla="*/ 364703 w 1536"/>
                  <a:gd name="T67" fmla="*/ 945954 h 3459"/>
                  <a:gd name="T68" fmla="*/ 339527 w 1536"/>
                  <a:gd name="T69" fmla="*/ 1044543 h 3459"/>
                  <a:gd name="T70" fmla="*/ 383766 w 1536"/>
                  <a:gd name="T71" fmla="*/ 1117585 h 3459"/>
                  <a:gd name="T72" fmla="*/ 367940 w 1536"/>
                  <a:gd name="T73" fmla="*/ 1177315 h 3459"/>
                  <a:gd name="T74" fmla="*/ 323701 w 1536"/>
                  <a:gd name="T75" fmla="*/ 1234525 h 3459"/>
                  <a:gd name="T76" fmla="*/ 256803 w 1536"/>
                  <a:gd name="T77" fmla="*/ 1218693 h 3459"/>
                  <a:gd name="T78" fmla="*/ 190264 w 1536"/>
                  <a:gd name="T79" fmla="*/ 1199623 h 3459"/>
                  <a:gd name="T80" fmla="*/ 221915 w 1536"/>
                  <a:gd name="T81" fmla="*/ 1139534 h 3459"/>
                  <a:gd name="T82" fmla="*/ 180913 w 1536"/>
                  <a:gd name="T83" fmla="*/ 1057136 h 3459"/>
                  <a:gd name="T84" fmla="*/ 180913 w 1536"/>
                  <a:gd name="T85" fmla="*/ 926883 h 3459"/>
                  <a:gd name="T86" fmla="*/ 161851 w 1536"/>
                  <a:gd name="T87" fmla="*/ 841247 h 3459"/>
                  <a:gd name="T88" fmla="*/ 123726 w 1536"/>
                  <a:gd name="T89" fmla="*/ 764967 h 345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36" h="3459">
                    <a:moveTo>
                      <a:pt x="370" y="2047"/>
                    </a:moveTo>
                    <a:lnTo>
                      <a:pt x="406" y="1985"/>
                    </a:lnTo>
                    <a:lnTo>
                      <a:pt x="423" y="1923"/>
                    </a:lnTo>
                    <a:lnTo>
                      <a:pt x="370" y="1923"/>
                    </a:lnTo>
                    <a:lnTo>
                      <a:pt x="344" y="1862"/>
                    </a:lnTo>
                    <a:lnTo>
                      <a:pt x="335" y="1809"/>
                    </a:lnTo>
                    <a:lnTo>
                      <a:pt x="291" y="1809"/>
                    </a:lnTo>
                    <a:lnTo>
                      <a:pt x="229" y="1809"/>
                    </a:lnTo>
                    <a:lnTo>
                      <a:pt x="238" y="1747"/>
                    </a:lnTo>
                    <a:lnTo>
                      <a:pt x="247" y="1685"/>
                    </a:lnTo>
                    <a:lnTo>
                      <a:pt x="203" y="1615"/>
                    </a:lnTo>
                    <a:lnTo>
                      <a:pt x="150" y="1553"/>
                    </a:lnTo>
                    <a:lnTo>
                      <a:pt x="70" y="1526"/>
                    </a:lnTo>
                    <a:lnTo>
                      <a:pt x="0" y="1491"/>
                    </a:lnTo>
                    <a:lnTo>
                      <a:pt x="70" y="1464"/>
                    </a:lnTo>
                    <a:lnTo>
                      <a:pt x="79" y="1394"/>
                    </a:lnTo>
                    <a:lnTo>
                      <a:pt x="132" y="1376"/>
                    </a:lnTo>
                    <a:lnTo>
                      <a:pt x="264" y="1385"/>
                    </a:lnTo>
                    <a:lnTo>
                      <a:pt x="335" y="1376"/>
                    </a:lnTo>
                    <a:lnTo>
                      <a:pt x="432" y="1385"/>
                    </a:lnTo>
                    <a:lnTo>
                      <a:pt x="432" y="1323"/>
                    </a:lnTo>
                    <a:lnTo>
                      <a:pt x="406" y="1253"/>
                    </a:lnTo>
                    <a:lnTo>
                      <a:pt x="353" y="1164"/>
                    </a:lnTo>
                    <a:lnTo>
                      <a:pt x="264" y="1085"/>
                    </a:lnTo>
                    <a:lnTo>
                      <a:pt x="167" y="1014"/>
                    </a:lnTo>
                    <a:lnTo>
                      <a:pt x="88" y="935"/>
                    </a:lnTo>
                    <a:lnTo>
                      <a:pt x="70" y="856"/>
                    </a:lnTo>
                    <a:lnTo>
                      <a:pt x="70" y="750"/>
                    </a:lnTo>
                    <a:lnTo>
                      <a:pt x="114" y="688"/>
                    </a:lnTo>
                    <a:lnTo>
                      <a:pt x="167" y="644"/>
                    </a:lnTo>
                    <a:lnTo>
                      <a:pt x="194" y="573"/>
                    </a:lnTo>
                    <a:lnTo>
                      <a:pt x="273" y="503"/>
                    </a:lnTo>
                    <a:lnTo>
                      <a:pt x="370" y="494"/>
                    </a:lnTo>
                    <a:lnTo>
                      <a:pt x="450" y="459"/>
                    </a:lnTo>
                    <a:lnTo>
                      <a:pt x="520" y="441"/>
                    </a:lnTo>
                    <a:lnTo>
                      <a:pt x="538" y="379"/>
                    </a:lnTo>
                    <a:lnTo>
                      <a:pt x="609" y="353"/>
                    </a:lnTo>
                    <a:lnTo>
                      <a:pt x="600" y="273"/>
                    </a:lnTo>
                    <a:lnTo>
                      <a:pt x="582" y="212"/>
                    </a:lnTo>
                    <a:lnTo>
                      <a:pt x="635" y="132"/>
                    </a:lnTo>
                    <a:lnTo>
                      <a:pt x="564" y="88"/>
                    </a:lnTo>
                    <a:lnTo>
                      <a:pt x="520" y="88"/>
                    </a:lnTo>
                    <a:lnTo>
                      <a:pt x="564" y="44"/>
                    </a:lnTo>
                    <a:lnTo>
                      <a:pt x="679" y="35"/>
                    </a:lnTo>
                    <a:lnTo>
                      <a:pt x="803" y="0"/>
                    </a:lnTo>
                    <a:lnTo>
                      <a:pt x="917" y="0"/>
                    </a:lnTo>
                    <a:lnTo>
                      <a:pt x="979" y="9"/>
                    </a:lnTo>
                    <a:lnTo>
                      <a:pt x="970" y="79"/>
                    </a:lnTo>
                    <a:lnTo>
                      <a:pt x="953" y="150"/>
                    </a:lnTo>
                    <a:lnTo>
                      <a:pt x="1059" y="114"/>
                    </a:lnTo>
                    <a:lnTo>
                      <a:pt x="1103" y="176"/>
                    </a:lnTo>
                    <a:lnTo>
                      <a:pt x="1164" y="194"/>
                    </a:lnTo>
                    <a:lnTo>
                      <a:pt x="1209" y="247"/>
                    </a:lnTo>
                    <a:lnTo>
                      <a:pt x="1191" y="309"/>
                    </a:lnTo>
                    <a:lnTo>
                      <a:pt x="1147" y="353"/>
                    </a:lnTo>
                    <a:lnTo>
                      <a:pt x="1094" y="423"/>
                    </a:lnTo>
                    <a:lnTo>
                      <a:pt x="1156" y="441"/>
                    </a:lnTo>
                    <a:lnTo>
                      <a:pt x="1164" y="485"/>
                    </a:lnTo>
                    <a:lnTo>
                      <a:pt x="1235" y="450"/>
                    </a:lnTo>
                    <a:lnTo>
                      <a:pt x="1315" y="450"/>
                    </a:lnTo>
                    <a:lnTo>
                      <a:pt x="1367" y="467"/>
                    </a:lnTo>
                    <a:lnTo>
                      <a:pt x="1456" y="459"/>
                    </a:lnTo>
                    <a:lnTo>
                      <a:pt x="1535" y="476"/>
                    </a:lnTo>
                    <a:lnTo>
                      <a:pt x="1517" y="529"/>
                    </a:lnTo>
                    <a:lnTo>
                      <a:pt x="1456" y="582"/>
                    </a:lnTo>
                    <a:lnTo>
                      <a:pt x="1420" y="653"/>
                    </a:lnTo>
                    <a:lnTo>
                      <a:pt x="1429" y="732"/>
                    </a:lnTo>
                    <a:lnTo>
                      <a:pt x="1420" y="820"/>
                    </a:lnTo>
                    <a:lnTo>
                      <a:pt x="1376" y="935"/>
                    </a:lnTo>
                    <a:lnTo>
                      <a:pt x="1359" y="1014"/>
                    </a:lnTo>
                    <a:lnTo>
                      <a:pt x="1438" y="1067"/>
                    </a:lnTo>
                    <a:lnTo>
                      <a:pt x="1385" y="1138"/>
                    </a:lnTo>
                    <a:lnTo>
                      <a:pt x="1350" y="1191"/>
                    </a:lnTo>
                    <a:lnTo>
                      <a:pt x="1323" y="1279"/>
                    </a:lnTo>
                    <a:lnTo>
                      <a:pt x="1253" y="1376"/>
                    </a:lnTo>
                    <a:lnTo>
                      <a:pt x="1164" y="1420"/>
                    </a:lnTo>
                    <a:lnTo>
                      <a:pt x="1103" y="1500"/>
                    </a:lnTo>
                    <a:lnTo>
                      <a:pt x="1059" y="1606"/>
                    </a:lnTo>
                    <a:lnTo>
                      <a:pt x="1023" y="1694"/>
                    </a:lnTo>
                    <a:lnTo>
                      <a:pt x="1023" y="1747"/>
                    </a:lnTo>
                    <a:lnTo>
                      <a:pt x="979" y="1809"/>
                    </a:lnTo>
                    <a:lnTo>
                      <a:pt x="926" y="1826"/>
                    </a:lnTo>
                    <a:lnTo>
                      <a:pt x="882" y="1826"/>
                    </a:lnTo>
                    <a:lnTo>
                      <a:pt x="891" y="1888"/>
                    </a:lnTo>
                    <a:lnTo>
                      <a:pt x="891" y="1976"/>
                    </a:lnTo>
                    <a:lnTo>
                      <a:pt x="873" y="2029"/>
                    </a:lnTo>
                    <a:lnTo>
                      <a:pt x="882" y="2109"/>
                    </a:lnTo>
                    <a:lnTo>
                      <a:pt x="891" y="2170"/>
                    </a:lnTo>
                    <a:lnTo>
                      <a:pt x="900" y="2241"/>
                    </a:lnTo>
                    <a:lnTo>
                      <a:pt x="856" y="2267"/>
                    </a:lnTo>
                    <a:lnTo>
                      <a:pt x="856" y="2312"/>
                    </a:lnTo>
                    <a:lnTo>
                      <a:pt x="820" y="2356"/>
                    </a:lnTo>
                    <a:lnTo>
                      <a:pt x="785" y="2409"/>
                    </a:lnTo>
                    <a:lnTo>
                      <a:pt x="767" y="2479"/>
                    </a:lnTo>
                    <a:lnTo>
                      <a:pt x="785" y="2523"/>
                    </a:lnTo>
                    <a:lnTo>
                      <a:pt x="820" y="2567"/>
                    </a:lnTo>
                    <a:lnTo>
                      <a:pt x="847" y="2620"/>
                    </a:lnTo>
                    <a:lnTo>
                      <a:pt x="838" y="2700"/>
                    </a:lnTo>
                    <a:lnTo>
                      <a:pt x="900" y="2726"/>
                    </a:lnTo>
                    <a:lnTo>
                      <a:pt x="917" y="2656"/>
                    </a:lnTo>
                    <a:lnTo>
                      <a:pt x="953" y="2585"/>
                    </a:lnTo>
                    <a:lnTo>
                      <a:pt x="1014" y="2629"/>
                    </a:lnTo>
                    <a:lnTo>
                      <a:pt x="997" y="2735"/>
                    </a:lnTo>
                    <a:lnTo>
                      <a:pt x="953" y="2815"/>
                    </a:lnTo>
                    <a:lnTo>
                      <a:pt x="944" y="2903"/>
                    </a:lnTo>
                    <a:lnTo>
                      <a:pt x="944" y="2973"/>
                    </a:lnTo>
                    <a:lnTo>
                      <a:pt x="988" y="3035"/>
                    </a:lnTo>
                    <a:lnTo>
                      <a:pt x="1067" y="3106"/>
                    </a:lnTo>
                    <a:lnTo>
                      <a:pt x="1067" y="3176"/>
                    </a:lnTo>
                    <a:lnTo>
                      <a:pt x="1014" y="3194"/>
                    </a:lnTo>
                    <a:lnTo>
                      <a:pt x="1023" y="3272"/>
                    </a:lnTo>
                    <a:lnTo>
                      <a:pt x="1006" y="3325"/>
                    </a:lnTo>
                    <a:lnTo>
                      <a:pt x="935" y="3387"/>
                    </a:lnTo>
                    <a:lnTo>
                      <a:pt x="900" y="3431"/>
                    </a:lnTo>
                    <a:lnTo>
                      <a:pt x="847" y="3458"/>
                    </a:lnTo>
                    <a:lnTo>
                      <a:pt x="776" y="3414"/>
                    </a:lnTo>
                    <a:lnTo>
                      <a:pt x="714" y="3387"/>
                    </a:lnTo>
                    <a:lnTo>
                      <a:pt x="661" y="3387"/>
                    </a:lnTo>
                    <a:lnTo>
                      <a:pt x="564" y="3387"/>
                    </a:lnTo>
                    <a:lnTo>
                      <a:pt x="529" y="3334"/>
                    </a:lnTo>
                    <a:lnTo>
                      <a:pt x="538" y="3264"/>
                    </a:lnTo>
                    <a:lnTo>
                      <a:pt x="609" y="3229"/>
                    </a:lnTo>
                    <a:lnTo>
                      <a:pt x="617" y="3167"/>
                    </a:lnTo>
                    <a:lnTo>
                      <a:pt x="556" y="3097"/>
                    </a:lnTo>
                    <a:lnTo>
                      <a:pt x="511" y="3000"/>
                    </a:lnTo>
                    <a:lnTo>
                      <a:pt x="503" y="2938"/>
                    </a:lnTo>
                    <a:lnTo>
                      <a:pt x="503" y="2841"/>
                    </a:lnTo>
                    <a:lnTo>
                      <a:pt x="520" y="2726"/>
                    </a:lnTo>
                    <a:lnTo>
                      <a:pt x="503" y="2576"/>
                    </a:lnTo>
                    <a:lnTo>
                      <a:pt x="459" y="2479"/>
                    </a:lnTo>
                    <a:lnTo>
                      <a:pt x="441" y="2400"/>
                    </a:lnTo>
                    <a:lnTo>
                      <a:pt x="450" y="2338"/>
                    </a:lnTo>
                    <a:lnTo>
                      <a:pt x="459" y="2250"/>
                    </a:lnTo>
                    <a:lnTo>
                      <a:pt x="432" y="2197"/>
                    </a:lnTo>
                    <a:lnTo>
                      <a:pt x="344" y="2126"/>
                    </a:lnTo>
                    <a:lnTo>
                      <a:pt x="370" y="20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5" name="Freeform 11">
                <a:extLst>
                  <a:ext uri="{FF2B5EF4-FFF2-40B4-BE49-F238E27FC236}">
                    <a16:creationId xmlns:a16="http://schemas.microsoft.com/office/drawing/2014/main" id="{51277529-6FB5-4989-A7DB-0A3CDDC9C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76744" y="2141506"/>
                <a:ext cx="489758" cy="782862"/>
              </a:xfrm>
              <a:custGeom>
                <a:avLst/>
                <a:gdLst>
                  <a:gd name="T0" fmla="*/ 22303 w 1880"/>
                  <a:gd name="T1" fmla="*/ 656754 h 2638"/>
                  <a:gd name="T2" fmla="*/ 73023 w 1880"/>
                  <a:gd name="T3" fmla="*/ 691661 h 2638"/>
                  <a:gd name="T4" fmla="*/ 120866 w 1880"/>
                  <a:gd name="T5" fmla="*/ 694900 h 2638"/>
                  <a:gd name="T6" fmla="*/ 149284 w 1880"/>
                  <a:gd name="T7" fmla="*/ 672588 h 2638"/>
                  <a:gd name="T8" fmla="*/ 200005 w 1880"/>
                  <a:gd name="T9" fmla="*/ 656754 h 2638"/>
                  <a:gd name="T10" fmla="*/ 247848 w 1880"/>
                  <a:gd name="T11" fmla="*/ 650277 h 2638"/>
                  <a:gd name="T12" fmla="*/ 263675 w 1880"/>
                  <a:gd name="T13" fmla="*/ 685544 h 2638"/>
                  <a:gd name="T14" fmla="*/ 301806 w 1880"/>
                  <a:gd name="T15" fmla="*/ 710734 h 2638"/>
                  <a:gd name="T16" fmla="*/ 311158 w 1880"/>
                  <a:gd name="T17" fmla="*/ 739523 h 2638"/>
                  <a:gd name="T18" fmla="*/ 326986 w 1880"/>
                  <a:gd name="T19" fmla="*/ 783787 h 2638"/>
                  <a:gd name="T20" fmla="*/ 339576 w 1880"/>
                  <a:gd name="T21" fmla="*/ 834528 h 2638"/>
                  <a:gd name="T22" fmla="*/ 342814 w 1880"/>
                  <a:gd name="T23" fmla="*/ 879151 h 2638"/>
                  <a:gd name="T24" fmla="*/ 393534 w 1880"/>
                  <a:gd name="T25" fmla="*/ 904342 h 2638"/>
                  <a:gd name="T26" fmla="*/ 450730 w 1880"/>
                  <a:gd name="T27" fmla="*/ 901463 h 2638"/>
                  <a:gd name="T28" fmla="*/ 466558 w 1880"/>
                  <a:gd name="T29" fmla="*/ 939249 h 2638"/>
                  <a:gd name="T30" fmla="*/ 507566 w 1880"/>
                  <a:gd name="T31" fmla="*/ 942488 h 2638"/>
                  <a:gd name="T32" fmla="*/ 545696 w 1880"/>
                  <a:gd name="T33" fmla="*/ 945726 h 2638"/>
                  <a:gd name="T34" fmla="*/ 580589 w 1880"/>
                  <a:gd name="T35" fmla="*/ 888508 h 2638"/>
                  <a:gd name="T36" fmla="*/ 615482 w 1880"/>
                  <a:gd name="T37" fmla="*/ 875912 h 2638"/>
                  <a:gd name="T38" fmla="*/ 656850 w 1880"/>
                  <a:gd name="T39" fmla="*/ 894985 h 2638"/>
                  <a:gd name="T40" fmla="*/ 637785 w 1880"/>
                  <a:gd name="T41" fmla="*/ 809337 h 2638"/>
                  <a:gd name="T42" fmla="*/ 625195 w 1880"/>
                  <a:gd name="T43" fmla="*/ 764714 h 2638"/>
                  <a:gd name="T44" fmla="*/ 587064 w 1880"/>
                  <a:gd name="T45" fmla="*/ 742402 h 2638"/>
                  <a:gd name="T46" fmla="*/ 514041 w 1880"/>
                  <a:gd name="T47" fmla="*/ 739523 h 2638"/>
                  <a:gd name="T48" fmla="*/ 482386 w 1880"/>
                  <a:gd name="T49" fmla="*/ 698139 h 2638"/>
                  <a:gd name="T50" fmla="*/ 479148 w 1880"/>
                  <a:gd name="T51" fmla="*/ 653516 h 2638"/>
                  <a:gd name="T52" fmla="*/ 479148 w 1880"/>
                  <a:gd name="T53" fmla="*/ 602775 h 2638"/>
                  <a:gd name="T54" fmla="*/ 482386 w 1880"/>
                  <a:gd name="T55" fmla="*/ 552393 h 2638"/>
                  <a:gd name="T56" fmla="*/ 504688 w 1880"/>
                  <a:gd name="T57" fmla="*/ 504891 h 2638"/>
                  <a:gd name="T58" fmla="*/ 510803 w 1880"/>
                  <a:gd name="T59" fmla="*/ 463507 h 2638"/>
                  <a:gd name="T60" fmla="*/ 529869 w 1880"/>
                  <a:gd name="T61" fmla="*/ 418883 h 2638"/>
                  <a:gd name="T62" fmla="*/ 514041 w 1880"/>
                  <a:gd name="T63" fmla="*/ 364904 h 2638"/>
                  <a:gd name="T64" fmla="*/ 358642 w 1880"/>
                  <a:gd name="T65" fmla="*/ 146105 h 2638"/>
                  <a:gd name="T66" fmla="*/ 324108 w 1880"/>
                  <a:gd name="T67" fmla="*/ 69814 h 2638"/>
                  <a:gd name="T68" fmla="*/ 282741 w 1880"/>
                  <a:gd name="T69" fmla="*/ 75932 h 2638"/>
                  <a:gd name="T70" fmla="*/ 247848 w 1880"/>
                  <a:gd name="T71" fmla="*/ 60098 h 2638"/>
                  <a:gd name="T72" fmla="*/ 251085 w 1880"/>
                  <a:gd name="T73" fmla="*/ 28429 h 2638"/>
                  <a:gd name="T74" fmla="*/ 206480 w 1880"/>
                  <a:gd name="T75" fmla="*/ 21952 h 2638"/>
                  <a:gd name="T76" fmla="*/ 152522 w 1880"/>
                  <a:gd name="T77" fmla="*/ 50741 h 2638"/>
                  <a:gd name="T78" fmla="*/ 76261 w 1880"/>
                  <a:gd name="T79" fmla="*/ 60098 h 2638"/>
                  <a:gd name="T80" fmla="*/ 63671 w 1880"/>
                  <a:gd name="T81" fmla="*/ 82409 h 2638"/>
                  <a:gd name="T82" fmla="*/ 57196 w 1880"/>
                  <a:gd name="T83" fmla="*/ 133150 h 2638"/>
                  <a:gd name="T84" fmla="*/ 63671 w 1880"/>
                  <a:gd name="T85" fmla="*/ 183891 h 2638"/>
                  <a:gd name="T86" fmla="*/ 51080 w 1880"/>
                  <a:gd name="T87" fmla="*/ 218798 h 2638"/>
                  <a:gd name="T88" fmla="*/ 38130 w 1880"/>
                  <a:gd name="T89" fmla="*/ 250826 h 2638"/>
                  <a:gd name="T90" fmla="*/ 19065 w 1880"/>
                  <a:gd name="T91" fmla="*/ 295090 h 2638"/>
                  <a:gd name="T92" fmla="*/ 38130 w 1880"/>
                  <a:gd name="T93" fmla="*/ 326758 h 2638"/>
                  <a:gd name="T94" fmla="*/ 44605 w 1880"/>
                  <a:gd name="T95" fmla="*/ 374620 h 2638"/>
                  <a:gd name="T96" fmla="*/ 73023 w 1880"/>
                  <a:gd name="T97" fmla="*/ 358786 h 2638"/>
                  <a:gd name="T98" fmla="*/ 107916 w 1880"/>
                  <a:gd name="T99" fmla="*/ 349069 h 2638"/>
                  <a:gd name="T100" fmla="*/ 85973 w 1880"/>
                  <a:gd name="T101" fmla="*/ 416004 h 2638"/>
                  <a:gd name="T102" fmla="*/ 82736 w 1880"/>
                  <a:gd name="T103" fmla="*/ 472863 h 2638"/>
                  <a:gd name="T104" fmla="*/ 126981 w 1880"/>
                  <a:gd name="T105" fmla="*/ 520725 h 2638"/>
                  <a:gd name="T106" fmla="*/ 107916 w 1880"/>
                  <a:gd name="T107" fmla="*/ 552393 h 2638"/>
                  <a:gd name="T108" fmla="*/ 105038 w 1880"/>
                  <a:gd name="T109" fmla="*/ 599536 h 2638"/>
                  <a:gd name="T110" fmla="*/ 66908 w 1880"/>
                  <a:gd name="T111" fmla="*/ 637682 h 2638"/>
                  <a:gd name="T112" fmla="*/ 22303 w 1880"/>
                  <a:gd name="T113" fmla="*/ 631564 h 2638"/>
                  <a:gd name="T114" fmla="*/ 6475 w 1880"/>
                  <a:gd name="T115" fmla="*/ 640920 h 2638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80" h="2638">
                    <a:moveTo>
                      <a:pt x="18" y="1781"/>
                    </a:moveTo>
                    <a:lnTo>
                      <a:pt x="62" y="1825"/>
                    </a:lnTo>
                    <a:lnTo>
                      <a:pt x="133" y="1887"/>
                    </a:lnTo>
                    <a:lnTo>
                      <a:pt x="203" y="1922"/>
                    </a:lnTo>
                    <a:lnTo>
                      <a:pt x="265" y="1905"/>
                    </a:lnTo>
                    <a:lnTo>
                      <a:pt x="336" y="1931"/>
                    </a:lnTo>
                    <a:lnTo>
                      <a:pt x="398" y="1922"/>
                    </a:lnTo>
                    <a:lnTo>
                      <a:pt x="415" y="1869"/>
                    </a:lnTo>
                    <a:lnTo>
                      <a:pt x="450" y="1807"/>
                    </a:lnTo>
                    <a:lnTo>
                      <a:pt x="556" y="1825"/>
                    </a:lnTo>
                    <a:lnTo>
                      <a:pt x="627" y="1825"/>
                    </a:lnTo>
                    <a:lnTo>
                      <a:pt x="689" y="1807"/>
                    </a:lnTo>
                    <a:lnTo>
                      <a:pt x="733" y="1869"/>
                    </a:lnTo>
                    <a:lnTo>
                      <a:pt x="733" y="1905"/>
                    </a:lnTo>
                    <a:lnTo>
                      <a:pt x="786" y="1931"/>
                    </a:lnTo>
                    <a:lnTo>
                      <a:pt x="839" y="1975"/>
                    </a:lnTo>
                    <a:lnTo>
                      <a:pt x="848" y="2019"/>
                    </a:lnTo>
                    <a:lnTo>
                      <a:pt x="865" y="2055"/>
                    </a:lnTo>
                    <a:lnTo>
                      <a:pt x="918" y="2116"/>
                    </a:lnTo>
                    <a:lnTo>
                      <a:pt x="909" y="2178"/>
                    </a:lnTo>
                    <a:lnTo>
                      <a:pt x="892" y="2249"/>
                    </a:lnTo>
                    <a:lnTo>
                      <a:pt x="944" y="2319"/>
                    </a:lnTo>
                    <a:lnTo>
                      <a:pt x="909" y="2399"/>
                    </a:lnTo>
                    <a:lnTo>
                      <a:pt x="953" y="2443"/>
                    </a:lnTo>
                    <a:lnTo>
                      <a:pt x="1005" y="2496"/>
                    </a:lnTo>
                    <a:lnTo>
                      <a:pt x="1094" y="2513"/>
                    </a:lnTo>
                    <a:lnTo>
                      <a:pt x="1182" y="2513"/>
                    </a:lnTo>
                    <a:lnTo>
                      <a:pt x="1253" y="2505"/>
                    </a:lnTo>
                    <a:lnTo>
                      <a:pt x="1261" y="2558"/>
                    </a:lnTo>
                    <a:lnTo>
                      <a:pt x="1297" y="2610"/>
                    </a:lnTo>
                    <a:lnTo>
                      <a:pt x="1350" y="2610"/>
                    </a:lnTo>
                    <a:lnTo>
                      <a:pt x="1411" y="2619"/>
                    </a:lnTo>
                    <a:lnTo>
                      <a:pt x="1464" y="2637"/>
                    </a:lnTo>
                    <a:lnTo>
                      <a:pt x="1517" y="2628"/>
                    </a:lnTo>
                    <a:lnTo>
                      <a:pt x="1570" y="2540"/>
                    </a:lnTo>
                    <a:lnTo>
                      <a:pt x="1614" y="2469"/>
                    </a:lnTo>
                    <a:lnTo>
                      <a:pt x="1685" y="2505"/>
                    </a:lnTo>
                    <a:lnTo>
                      <a:pt x="1711" y="2434"/>
                    </a:lnTo>
                    <a:lnTo>
                      <a:pt x="1773" y="2452"/>
                    </a:lnTo>
                    <a:lnTo>
                      <a:pt x="1826" y="2487"/>
                    </a:lnTo>
                    <a:lnTo>
                      <a:pt x="1879" y="2452"/>
                    </a:lnTo>
                    <a:lnTo>
                      <a:pt x="1773" y="2249"/>
                    </a:lnTo>
                    <a:lnTo>
                      <a:pt x="1703" y="2178"/>
                    </a:lnTo>
                    <a:lnTo>
                      <a:pt x="1738" y="2125"/>
                    </a:lnTo>
                    <a:lnTo>
                      <a:pt x="1703" y="2063"/>
                    </a:lnTo>
                    <a:lnTo>
                      <a:pt x="1632" y="2063"/>
                    </a:lnTo>
                    <a:lnTo>
                      <a:pt x="1517" y="2063"/>
                    </a:lnTo>
                    <a:lnTo>
                      <a:pt x="1429" y="2055"/>
                    </a:lnTo>
                    <a:lnTo>
                      <a:pt x="1447" y="1993"/>
                    </a:lnTo>
                    <a:lnTo>
                      <a:pt x="1341" y="1940"/>
                    </a:lnTo>
                    <a:lnTo>
                      <a:pt x="1376" y="1896"/>
                    </a:lnTo>
                    <a:lnTo>
                      <a:pt x="1332" y="1816"/>
                    </a:lnTo>
                    <a:lnTo>
                      <a:pt x="1358" y="1755"/>
                    </a:lnTo>
                    <a:lnTo>
                      <a:pt x="1332" y="1675"/>
                    </a:lnTo>
                    <a:lnTo>
                      <a:pt x="1367" y="1596"/>
                    </a:lnTo>
                    <a:lnTo>
                      <a:pt x="1341" y="1535"/>
                    </a:lnTo>
                    <a:lnTo>
                      <a:pt x="1350" y="1438"/>
                    </a:lnTo>
                    <a:lnTo>
                      <a:pt x="1403" y="1403"/>
                    </a:lnTo>
                    <a:lnTo>
                      <a:pt x="1456" y="1332"/>
                    </a:lnTo>
                    <a:lnTo>
                      <a:pt x="1420" y="1288"/>
                    </a:lnTo>
                    <a:lnTo>
                      <a:pt x="1464" y="1226"/>
                    </a:lnTo>
                    <a:lnTo>
                      <a:pt x="1473" y="1164"/>
                    </a:lnTo>
                    <a:lnTo>
                      <a:pt x="1456" y="1085"/>
                    </a:lnTo>
                    <a:lnTo>
                      <a:pt x="1429" y="1014"/>
                    </a:lnTo>
                    <a:lnTo>
                      <a:pt x="1094" y="732"/>
                    </a:lnTo>
                    <a:lnTo>
                      <a:pt x="997" y="406"/>
                    </a:lnTo>
                    <a:lnTo>
                      <a:pt x="970" y="229"/>
                    </a:lnTo>
                    <a:lnTo>
                      <a:pt x="901" y="194"/>
                    </a:lnTo>
                    <a:lnTo>
                      <a:pt x="830" y="167"/>
                    </a:lnTo>
                    <a:lnTo>
                      <a:pt x="786" y="211"/>
                    </a:lnTo>
                    <a:lnTo>
                      <a:pt x="724" y="229"/>
                    </a:lnTo>
                    <a:lnTo>
                      <a:pt x="689" y="167"/>
                    </a:lnTo>
                    <a:lnTo>
                      <a:pt x="733" y="132"/>
                    </a:lnTo>
                    <a:lnTo>
                      <a:pt x="698" y="79"/>
                    </a:lnTo>
                    <a:lnTo>
                      <a:pt x="645" y="0"/>
                    </a:lnTo>
                    <a:lnTo>
                      <a:pt x="574" y="61"/>
                    </a:lnTo>
                    <a:lnTo>
                      <a:pt x="512" y="106"/>
                    </a:lnTo>
                    <a:lnTo>
                      <a:pt x="424" y="141"/>
                    </a:lnTo>
                    <a:lnTo>
                      <a:pt x="327" y="176"/>
                    </a:lnTo>
                    <a:lnTo>
                      <a:pt x="212" y="167"/>
                    </a:lnTo>
                    <a:lnTo>
                      <a:pt x="168" y="167"/>
                    </a:lnTo>
                    <a:lnTo>
                      <a:pt x="177" y="229"/>
                    </a:lnTo>
                    <a:lnTo>
                      <a:pt x="177" y="317"/>
                    </a:lnTo>
                    <a:lnTo>
                      <a:pt x="159" y="370"/>
                    </a:lnTo>
                    <a:lnTo>
                      <a:pt x="168" y="450"/>
                    </a:lnTo>
                    <a:lnTo>
                      <a:pt x="177" y="511"/>
                    </a:lnTo>
                    <a:lnTo>
                      <a:pt x="186" y="582"/>
                    </a:lnTo>
                    <a:lnTo>
                      <a:pt x="142" y="608"/>
                    </a:lnTo>
                    <a:lnTo>
                      <a:pt x="142" y="653"/>
                    </a:lnTo>
                    <a:lnTo>
                      <a:pt x="106" y="697"/>
                    </a:lnTo>
                    <a:lnTo>
                      <a:pt x="71" y="750"/>
                    </a:lnTo>
                    <a:lnTo>
                      <a:pt x="53" y="820"/>
                    </a:lnTo>
                    <a:lnTo>
                      <a:pt x="71" y="864"/>
                    </a:lnTo>
                    <a:lnTo>
                      <a:pt x="106" y="908"/>
                    </a:lnTo>
                    <a:lnTo>
                      <a:pt x="133" y="961"/>
                    </a:lnTo>
                    <a:lnTo>
                      <a:pt x="124" y="1041"/>
                    </a:lnTo>
                    <a:lnTo>
                      <a:pt x="186" y="1067"/>
                    </a:lnTo>
                    <a:lnTo>
                      <a:pt x="203" y="997"/>
                    </a:lnTo>
                    <a:lnTo>
                      <a:pt x="239" y="926"/>
                    </a:lnTo>
                    <a:lnTo>
                      <a:pt x="300" y="970"/>
                    </a:lnTo>
                    <a:lnTo>
                      <a:pt x="283" y="1076"/>
                    </a:lnTo>
                    <a:lnTo>
                      <a:pt x="239" y="1156"/>
                    </a:lnTo>
                    <a:lnTo>
                      <a:pt x="230" y="1244"/>
                    </a:lnTo>
                    <a:lnTo>
                      <a:pt x="230" y="1314"/>
                    </a:lnTo>
                    <a:lnTo>
                      <a:pt x="274" y="1376"/>
                    </a:lnTo>
                    <a:lnTo>
                      <a:pt x="353" y="1447"/>
                    </a:lnTo>
                    <a:lnTo>
                      <a:pt x="353" y="1517"/>
                    </a:lnTo>
                    <a:lnTo>
                      <a:pt x="300" y="1535"/>
                    </a:lnTo>
                    <a:lnTo>
                      <a:pt x="309" y="1613"/>
                    </a:lnTo>
                    <a:lnTo>
                      <a:pt x="292" y="1666"/>
                    </a:lnTo>
                    <a:lnTo>
                      <a:pt x="221" y="1728"/>
                    </a:lnTo>
                    <a:lnTo>
                      <a:pt x="186" y="1772"/>
                    </a:lnTo>
                    <a:lnTo>
                      <a:pt x="133" y="1799"/>
                    </a:lnTo>
                    <a:lnTo>
                      <a:pt x="62" y="1755"/>
                    </a:lnTo>
                    <a:lnTo>
                      <a:pt x="0" y="1728"/>
                    </a:lnTo>
                    <a:lnTo>
                      <a:pt x="18" y="178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6" name="Freeform 12">
                <a:extLst>
                  <a:ext uri="{FF2B5EF4-FFF2-40B4-BE49-F238E27FC236}">
                    <a16:creationId xmlns:a16="http://schemas.microsoft.com/office/drawing/2014/main" id="{F9111BAE-90A2-4F0F-B5DF-3F39B964C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523" y="1714729"/>
                <a:ext cx="566786" cy="1187383"/>
              </a:xfrm>
              <a:custGeom>
                <a:avLst/>
                <a:gdLst>
                  <a:gd name="T0" fmla="*/ 22340 w 2172"/>
                  <a:gd name="T1" fmla="*/ 51141 h 3998"/>
                  <a:gd name="T2" fmla="*/ 0 w 2172"/>
                  <a:gd name="T3" fmla="*/ 130373 h 3998"/>
                  <a:gd name="T4" fmla="*/ 9729 w 2172"/>
                  <a:gd name="T5" fmla="*/ 190877 h 3998"/>
                  <a:gd name="T6" fmla="*/ 57293 w 2172"/>
                  <a:gd name="T7" fmla="*/ 254263 h 3998"/>
                  <a:gd name="T8" fmla="*/ 28826 w 2172"/>
                  <a:gd name="T9" fmla="*/ 314767 h 3998"/>
                  <a:gd name="T10" fmla="*/ 86119 w 2172"/>
                  <a:gd name="T11" fmla="*/ 343219 h 3998"/>
                  <a:gd name="T12" fmla="*/ 73147 w 2172"/>
                  <a:gd name="T13" fmla="*/ 419570 h 3998"/>
                  <a:gd name="T14" fmla="*/ 143051 w 2172"/>
                  <a:gd name="T15" fmla="*/ 406964 h 3998"/>
                  <a:gd name="T16" fmla="*/ 206830 w 2172"/>
                  <a:gd name="T17" fmla="*/ 445140 h 3998"/>
                  <a:gd name="T18" fmla="*/ 276734 w 2172"/>
                  <a:gd name="T19" fmla="*/ 495920 h 3998"/>
                  <a:gd name="T20" fmla="*/ 286463 w 2172"/>
                  <a:gd name="T21" fmla="*/ 584876 h 3998"/>
                  <a:gd name="T22" fmla="*/ 346638 w 2172"/>
                  <a:gd name="T23" fmla="*/ 648262 h 3998"/>
                  <a:gd name="T24" fmla="*/ 413659 w 2172"/>
                  <a:gd name="T25" fmla="*/ 702284 h 3998"/>
                  <a:gd name="T26" fmla="*/ 403931 w 2172"/>
                  <a:gd name="T27" fmla="*/ 753425 h 3998"/>
                  <a:gd name="T28" fmla="*/ 426271 w 2172"/>
                  <a:gd name="T29" fmla="*/ 835898 h 3998"/>
                  <a:gd name="T30" fmla="*/ 419785 w 2172"/>
                  <a:gd name="T31" fmla="*/ 899283 h 3998"/>
                  <a:gd name="T32" fmla="*/ 378707 w 2172"/>
                  <a:gd name="T33" fmla="*/ 934578 h 3998"/>
                  <a:gd name="T34" fmla="*/ 327540 w 2172"/>
                  <a:gd name="T35" fmla="*/ 975634 h 3998"/>
                  <a:gd name="T36" fmla="*/ 429514 w 2172"/>
                  <a:gd name="T37" fmla="*/ 1045503 h 3998"/>
                  <a:gd name="T38" fmla="*/ 454737 w 2172"/>
                  <a:gd name="T39" fmla="*/ 1127976 h 3998"/>
                  <a:gd name="T40" fmla="*/ 477078 w 2172"/>
                  <a:gd name="T41" fmla="*/ 1181998 h 3998"/>
                  <a:gd name="T42" fmla="*/ 438883 w 2172"/>
                  <a:gd name="T43" fmla="*/ 1232778 h 3998"/>
                  <a:gd name="T44" fmla="*/ 457980 w 2172"/>
                  <a:gd name="T45" fmla="*/ 1293283 h 3998"/>
                  <a:gd name="T46" fmla="*/ 508787 w 2172"/>
                  <a:gd name="T47" fmla="*/ 1270954 h 3998"/>
                  <a:gd name="T48" fmla="*/ 537613 w 2172"/>
                  <a:gd name="T49" fmla="*/ 1293283 h 3998"/>
                  <a:gd name="T50" fmla="*/ 518516 w 2172"/>
                  <a:gd name="T51" fmla="*/ 1356668 h 3998"/>
                  <a:gd name="T52" fmla="*/ 537613 w 2172"/>
                  <a:gd name="T53" fmla="*/ 1429778 h 3998"/>
                  <a:gd name="T54" fmla="*/ 696519 w 2172"/>
                  <a:gd name="T55" fmla="*/ 1347305 h 3998"/>
                  <a:gd name="T56" fmla="*/ 731471 w 2172"/>
                  <a:gd name="T57" fmla="*/ 1239261 h 3998"/>
                  <a:gd name="T58" fmla="*/ 766423 w 2172"/>
                  <a:gd name="T59" fmla="*/ 1162910 h 3998"/>
                  <a:gd name="T60" fmla="*/ 750569 w 2172"/>
                  <a:gd name="T61" fmla="*/ 1074314 h 3998"/>
                  <a:gd name="T62" fmla="*/ 753812 w 2172"/>
                  <a:gd name="T63" fmla="*/ 994722 h 3998"/>
                  <a:gd name="T64" fmla="*/ 782278 w 2172"/>
                  <a:gd name="T65" fmla="*/ 902525 h 3998"/>
                  <a:gd name="T66" fmla="*/ 753812 w 2172"/>
                  <a:gd name="T67" fmla="*/ 785117 h 3998"/>
                  <a:gd name="T68" fmla="*/ 750569 w 2172"/>
                  <a:gd name="T69" fmla="*/ 712008 h 3998"/>
                  <a:gd name="T70" fmla="*/ 696519 w 2172"/>
                  <a:gd name="T71" fmla="*/ 654745 h 3998"/>
                  <a:gd name="T72" fmla="*/ 629858 w 2172"/>
                  <a:gd name="T73" fmla="*/ 654745 h 3998"/>
                  <a:gd name="T74" fmla="*/ 569322 w 2172"/>
                  <a:gd name="T75" fmla="*/ 619811 h 3998"/>
                  <a:gd name="T76" fmla="*/ 508787 w 2172"/>
                  <a:gd name="T77" fmla="*/ 562547 h 3998"/>
                  <a:gd name="T78" fmla="*/ 454737 w 2172"/>
                  <a:gd name="T79" fmla="*/ 559306 h 3998"/>
                  <a:gd name="T80" fmla="*/ 375464 w 2172"/>
                  <a:gd name="T81" fmla="*/ 502403 h 3998"/>
                  <a:gd name="T82" fmla="*/ 318172 w 2172"/>
                  <a:gd name="T83" fmla="*/ 467109 h 3998"/>
                  <a:gd name="T84" fmla="*/ 314929 w 2172"/>
                  <a:gd name="T85" fmla="*/ 406964 h 3998"/>
                  <a:gd name="T86" fmla="*/ 314929 w 2172"/>
                  <a:gd name="T87" fmla="*/ 352943 h 3998"/>
                  <a:gd name="T88" fmla="*/ 286463 w 2172"/>
                  <a:gd name="T89" fmla="*/ 298921 h 3998"/>
                  <a:gd name="T90" fmla="*/ 289345 w 2172"/>
                  <a:gd name="T91" fmla="*/ 241658 h 3998"/>
                  <a:gd name="T92" fmla="*/ 264122 w 2172"/>
                  <a:gd name="T93" fmla="*/ 200241 h 3998"/>
                  <a:gd name="T94" fmla="*/ 222684 w 2172"/>
                  <a:gd name="T95" fmla="*/ 133614 h 3998"/>
                  <a:gd name="T96" fmla="*/ 165392 w 2172"/>
                  <a:gd name="T97" fmla="*/ 111285 h 3998"/>
                  <a:gd name="T98" fmla="*/ 121071 w 2172"/>
                  <a:gd name="T99" fmla="*/ 79592 h 3998"/>
                  <a:gd name="T100" fmla="*/ 105217 w 2172"/>
                  <a:gd name="T101" fmla="*/ 22329 h 3998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172" h="3998">
                    <a:moveTo>
                      <a:pt x="195" y="27"/>
                    </a:moveTo>
                    <a:lnTo>
                      <a:pt x="115" y="80"/>
                    </a:lnTo>
                    <a:lnTo>
                      <a:pt x="62" y="142"/>
                    </a:lnTo>
                    <a:lnTo>
                      <a:pt x="9" y="212"/>
                    </a:lnTo>
                    <a:lnTo>
                      <a:pt x="0" y="309"/>
                    </a:lnTo>
                    <a:lnTo>
                      <a:pt x="0" y="362"/>
                    </a:lnTo>
                    <a:lnTo>
                      <a:pt x="27" y="406"/>
                    </a:lnTo>
                    <a:lnTo>
                      <a:pt x="9" y="450"/>
                    </a:lnTo>
                    <a:lnTo>
                      <a:pt x="27" y="530"/>
                    </a:lnTo>
                    <a:lnTo>
                      <a:pt x="44" y="600"/>
                    </a:lnTo>
                    <a:lnTo>
                      <a:pt x="97" y="662"/>
                    </a:lnTo>
                    <a:lnTo>
                      <a:pt x="159" y="706"/>
                    </a:lnTo>
                    <a:lnTo>
                      <a:pt x="80" y="742"/>
                    </a:lnTo>
                    <a:lnTo>
                      <a:pt x="80" y="812"/>
                    </a:lnTo>
                    <a:lnTo>
                      <a:pt x="80" y="874"/>
                    </a:lnTo>
                    <a:lnTo>
                      <a:pt x="142" y="900"/>
                    </a:lnTo>
                    <a:lnTo>
                      <a:pt x="247" y="918"/>
                    </a:lnTo>
                    <a:lnTo>
                      <a:pt x="239" y="953"/>
                    </a:lnTo>
                    <a:lnTo>
                      <a:pt x="239" y="1024"/>
                    </a:lnTo>
                    <a:lnTo>
                      <a:pt x="186" y="1094"/>
                    </a:lnTo>
                    <a:lnTo>
                      <a:pt x="203" y="1165"/>
                    </a:lnTo>
                    <a:lnTo>
                      <a:pt x="265" y="1121"/>
                    </a:lnTo>
                    <a:lnTo>
                      <a:pt x="345" y="1112"/>
                    </a:lnTo>
                    <a:lnTo>
                      <a:pt x="397" y="1130"/>
                    </a:lnTo>
                    <a:lnTo>
                      <a:pt x="477" y="1183"/>
                    </a:lnTo>
                    <a:lnTo>
                      <a:pt x="512" y="1227"/>
                    </a:lnTo>
                    <a:lnTo>
                      <a:pt x="574" y="1236"/>
                    </a:lnTo>
                    <a:lnTo>
                      <a:pt x="627" y="1244"/>
                    </a:lnTo>
                    <a:lnTo>
                      <a:pt x="689" y="1315"/>
                    </a:lnTo>
                    <a:lnTo>
                      <a:pt x="768" y="1377"/>
                    </a:lnTo>
                    <a:lnTo>
                      <a:pt x="759" y="1474"/>
                    </a:lnTo>
                    <a:lnTo>
                      <a:pt x="742" y="1553"/>
                    </a:lnTo>
                    <a:lnTo>
                      <a:pt x="795" y="1624"/>
                    </a:lnTo>
                    <a:lnTo>
                      <a:pt x="848" y="1695"/>
                    </a:lnTo>
                    <a:lnTo>
                      <a:pt x="892" y="1765"/>
                    </a:lnTo>
                    <a:lnTo>
                      <a:pt x="962" y="1800"/>
                    </a:lnTo>
                    <a:lnTo>
                      <a:pt x="1024" y="1818"/>
                    </a:lnTo>
                    <a:lnTo>
                      <a:pt x="1086" y="1862"/>
                    </a:lnTo>
                    <a:lnTo>
                      <a:pt x="1148" y="1950"/>
                    </a:lnTo>
                    <a:lnTo>
                      <a:pt x="1183" y="2003"/>
                    </a:lnTo>
                    <a:lnTo>
                      <a:pt x="1183" y="2074"/>
                    </a:lnTo>
                    <a:lnTo>
                      <a:pt x="1121" y="2092"/>
                    </a:lnTo>
                    <a:lnTo>
                      <a:pt x="1139" y="2171"/>
                    </a:lnTo>
                    <a:lnTo>
                      <a:pt x="1156" y="2242"/>
                    </a:lnTo>
                    <a:lnTo>
                      <a:pt x="1183" y="2321"/>
                    </a:lnTo>
                    <a:lnTo>
                      <a:pt x="1209" y="2365"/>
                    </a:lnTo>
                    <a:lnTo>
                      <a:pt x="1253" y="2418"/>
                    </a:lnTo>
                    <a:lnTo>
                      <a:pt x="1165" y="2497"/>
                    </a:lnTo>
                    <a:lnTo>
                      <a:pt x="1139" y="2568"/>
                    </a:lnTo>
                    <a:lnTo>
                      <a:pt x="1095" y="2630"/>
                    </a:lnTo>
                    <a:lnTo>
                      <a:pt x="1051" y="2595"/>
                    </a:lnTo>
                    <a:lnTo>
                      <a:pt x="998" y="2621"/>
                    </a:lnTo>
                    <a:lnTo>
                      <a:pt x="980" y="2674"/>
                    </a:lnTo>
                    <a:lnTo>
                      <a:pt x="909" y="2709"/>
                    </a:lnTo>
                    <a:lnTo>
                      <a:pt x="1024" y="2797"/>
                    </a:lnTo>
                    <a:lnTo>
                      <a:pt x="1112" y="2842"/>
                    </a:lnTo>
                    <a:lnTo>
                      <a:pt x="1192" y="2903"/>
                    </a:lnTo>
                    <a:lnTo>
                      <a:pt x="1253" y="2974"/>
                    </a:lnTo>
                    <a:lnTo>
                      <a:pt x="1271" y="3044"/>
                    </a:lnTo>
                    <a:lnTo>
                      <a:pt x="1262" y="3132"/>
                    </a:lnTo>
                    <a:lnTo>
                      <a:pt x="1306" y="3167"/>
                    </a:lnTo>
                    <a:lnTo>
                      <a:pt x="1359" y="3211"/>
                    </a:lnTo>
                    <a:lnTo>
                      <a:pt x="1324" y="3282"/>
                    </a:lnTo>
                    <a:lnTo>
                      <a:pt x="1236" y="3308"/>
                    </a:lnTo>
                    <a:lnTo>
                      <a:pt x="1236" y="3370"/>
                    </a:lnTo>
                    <a:lnTo>
                      <a:pt x="1218" y="3423"/>
                    </a:lnTo>
                    <a:lnTo>
                      <a:pt x="1209" y="3494"/>
                    </a:lnTo>
                    <a:lnTo>
                      <a:pt x="1236" y="3555"/>
                    </a:lnTo>
                    <a:lnTo>
                      <a:pt x="1271" y="3591"/>
                    </a:lnTo>
                    <a:lnTo>
                      <a:pt x="1333" y="3635"/>
                    </a:lnTo>
                    <a:lnTo>
                      <a:pt x="1386" y="3599"/>
                    </a:lnTo>
                    <a:lnTo>
                      <a:pt x="1412" y="3529"/>
                    </a:lnTo>
                    <a:lnTo>
                      <a:pt x="1439" y="3476"/>
                    </a:lnTo>
                    <a:lnTo>
                      <a:pt x="1501" y="3546"/>
                    </a:lnTo>
                    <a:lnTo>
                      <a:pt x="1492" y="3591"/>
                    </a:lnTo>
                    <a:lnTo>
                      <a:pt x="1430" y="3652"/>
                    </a:lnTo>
                    <a:lnTo>
                      <a:pt x="1465" y="3714"/>
                    </a:lnTo>
                    <a:lnTo>
                      <a:pt x="1439" y="3767"/>
                    </a:lnTo>
                    <a:lnTo>
                      <a:pt x="1456" y="3838"/>
                    </a:lnTo>
                    <a:lnTo>
                      <a:pt x="1492" y="3891"/>
                    </a:lnTo>
                    <a:lnTo>
                      <a:pt x="1492" y="3970"/>
                    </a:lnTo>
                    <a:lnTo>
                      <a:pt x="1554" y="3997"/>
                    </a:lnTo>
                    <a:lnTo>
                      <a:pt x="1633" y="3997"/>
                    </a:lnTo>
                    <a:lnTo>
                      <a:pt x="1933" y="3741"/>
                    </a:lnTo>
                    <a:lnTo>
                      <a:pt x="1986" y="3661"/>
                    </a:lnTo>
                    <a:lnTo>
                      <a:pt x="2021" y="3529"/>
                    </a:lnTo>
                    <a:lnTo>
                      <a:pt x="2030" y="3441"/>
                    </a:lnTo>
                    <a:lnTo>
                      <a:pt x="2065" y="3352"/>
                    </a:lnTo>
                    <a:lnTo>
                      <a:pt x="2110" y="3308"/>
                    </a:lnTo>
                    <a:lnTo>
                      <a:pt x="2127" y="3229"/>
                    </a:lnTo>
                    <a:lnTo>
                      <a:pt x="2118" y="3141"/>
                    </a:lnTo>
                    <a:lnTo>
                      <a:pt x="2110" y="3070"/>
                    </a:lnTo>
                    <a:lnTo>
                      <a:pt x="2083" y="2983"/>
                    </a:lnTo>
                    <a:lnTo>
                      <a:pt x="2039" y="2921"/>
                    </a:lnTo>
                    <a:lnTo>
                      <a:pt x="2048" y="2833"/>
                    </a:lnTo>
                    <a:lnTo>
                      <a:pt x="2092" y="2762"/>
                    </a:lnTo>
                    <a:lnTo>
                      <a:pt x="2154" y="2718"/>
                    </a:lnTo>
                    <a:lnTo>
                      <a:pt x="2154" y="2621"/>
                    </a:lnTo>
                    <a:lnTo>
                      <a:pt x="2171" y="2506"/>
                    </a:lnTo>
                    <a:lnTo>
                      <a:pt x="2154" y="2356"/>
                    </a:lnTo>
                    <a:lnTo>
                      <a:pt x="2110" y="2259"/>
                    </a:lnTo>
                    <a:lnTo>
                      <a:pt x="2092" y="2180"/>
                    </a:lnTo>
                    <a:lnTo>
                      <a:pt x="2101" y="2118"/>
                    </a:lnTo>
                    <a:lnTo>
                      <a:pt x="2110" y="2030"/>
                    </a:lnTo>
                    <a:lnTo>
                      <a:pt x="2083" y="1977"/>
                    </a:lnTo>
                    <a:lnTo>
                      <a:pt x="1995" y="1906"/>
                    </a:lnTo>
                    <a:lnTo>
                      <a:pt x="2021" y="1827"/>
                    </a:lnTo>
                    <a:lnTo>
                      <a:pt x="1933" y="1818"/>
                    </a:lnTo>
                    <a:lnTo>
                      <a:pt x="1854" y="1809"/>
                    </a:lnTo>
                    <a:lnTo>
                      <a:pt x="1809" y="1774"/>
                    </a:lnTo>
                    <a:lnTo>
                      <a:pt x="1748" y="1818"/>
                    </a:lnTo>
                    <a:lnTo>
                      <a:pt x="1686" y="1809"/>
                    </a:lnTo>
                    <a:lnTo>
                      <a:pt x="1651" y="1739"/>
                    </a:lnTo>
                    <a:lnTo>
                      <a:pt x="1580" y="1721"/>
                    </a:lnTo>
                    <a:lnTo>
                      <a:pt x="1501" y="1659"/>
                    </a:lnTo>
                    <a:lnTo>
                      <a:pt x="1474" y="1589"/>
                    </a:lnTo>
                    <a:lnTo>
                      <a:pt x="1412" y="1562"/>
                    </a:lnTo>
                    <a:lnTo>
                      <a:pt x="1351" y="1589"/>
                    </a:lnTo>
                    <a:lnTo>
                      <a:pt x="1315" y="1492"/>
                    </a:lnTo>
                    <a:lnTo>
                      <a:pt x="1262" y="1553"/>
                    </a:lnTo>
                    <a:lnTo>
                      <a:pt x="1165" y="1518"/>
                    </a:lnTo>
                    <a:lnTo>
                      <a:pt x="1112" y="1456"/>
                    </a:lnTo>
                    <a:lnTo>
                      <a:pt x="1042" y="1395"/>
                    </a:lnTo>
                    <a:lnTo>
                      <a:pt x="971" y="1350"/>
                    </a:lnTo>
                    <a:lnTo>
                      <a:pt x="892" y="1368"/>
                    </a:lnTo>
                    <a:lnTo>
                      <a:pt x="883" y="1297"/>
                    </a:lnTo>
                    <a:lnTo>
                      <a:pt x="901" y="1227"/>
                    </a:lnTo>
                    <a:lnTo>
                      <a:pt x="909" y="1183"/>
                    </a:lnTo>
                    <a:lnTo>
                      <a:pt x="874" y="1130"/>
                    </a:lnTo>
                    <a:lnTo>
                      <a:pt x="839" y="1050"/>
                    </a:lnTo>
                    <a:lnTo>
                      <a:pt x="918" y="997"/>
                    </a:lnTo>
                    <a:lnTo>
                      <a:pt x="874" y="980"/>
                    </a:lnTo>
                    <a:lnTo>
                      <a:pt x="821" y="944"/>
                    </a:lnTo>
                    <a:lnTo>
                      <a:pt x="803" y="909"/>
                    </a:lnTo>
                    <a:lnTo>
                      <a:pt x="795" y="830"/>
                    </a:lnTo>
                    <a:lnTo>
                      <a:pt x="856" y="794"/>
                    </a:lnTo>
                    <a:lnTo>
                      <a:pt x="865" y="750"/>
                    </a:lnTo>
                    <a:lnTo>
                      <a:pt x="803" y="671"/>
                    </a:lnTo>
                    <a:lnTo>
                      <a:pt x="750" y="644"/>
                    </a:lnTo>
                    <a:lnTo>
                      <a:pt x="680" y="609"/>
                    </a:lnTo>
                    <a:lnTo>
                      <a:pt x="733" y="556"/>
                    </a:lnTo>
                    <a:lnTo>
                      <a:pt x="715" y="477"/>
                    </a:lnTo>
                    <a:lnTo>
                      <a:pt x="662" y="389"/>
                    </a:lnTo>
                    <a:lnTo>
                      <a:pt x="618" y="371"/>
                    </a:lnTo>
                    <a:lnTo>
                      <a:pt x="539" y="353"/>
                    </a:lnTo>
                    <a:lnTo>
                      <a:pt x="468" y="362"/>
                    </a:lnTo>
                    <a:lnTo>
                      <a:pt x="459" y="309"/>
                    </a:lnTo>
                    <a:lnTo>
                      <a:pt x="406" y="274"/>
                    </a:lnTo>
                    <a:lnTo>
                      <a:pt x="345" y="274"/>
                    </a:lnTo>
                    <a:lnTo>
                      <a:pt x="336" y="221"/>
                    </a:lnTo>
                    <a:lnTo>
                      <a:pt x="292" y="186"/>
                    </a:lnTo>
                    <a:lnTo>
                      <a:pt x="300" y="124"/>
                    </a:lnTo>
                    <a:lnTo>
                      <a:pt x="292" y="62"/>
                    </a:lnTo>
                    <a:lnTo>
                      <a:pt x="283" y="0"/>
                    </a:lnTo>
                    <a:lnTo>
                      <a:pt x="195" y="2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157" name="Freeform 13">
                <a:extLst>
                  <a:ext uri="{FF2B5EF4-FFF2-40B4-BE49-F238E27FC236}">
                    <a16:creationId xmlns:a16="http://schemas.microsoft.com/office/drawing/2014/main" id="{354679B0-F90D-41C7-8C14-920E727C1B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4537" y="1911099"/>
                <a:ext cx="372492" cy="585182"/>
              </a:xfrm>
              <a:custGeom>
                <a:avLst/>
                <a:gdLst>
                  <a:gd name="T0" fmla="*/ 399970 w 1430"/>
                  <a:gd name="T1" fmla="*/ 661319 h 1969"/>
                  <a:gd name="T2" fmla="*/ 361843 w 1430"/>
                  <a:gd name="T3" fmla="*/ 645462 h 1969"/>
                  <a:gd name="T4" fmla="*/ 311128 w 1430"/>
                  <a:gd name="T5" fmla="*/ 639336 h 1969"/>
                  <a:gd name="T6" fmla="*/ 279116 w 1430"/>
                  <a:gd name="T7" fmla="*/ 651949 h 1969"/>
                  <a:gd name="T8" fmla="*/ 222286 w 1430"/>
                  <a:gd name="T9" fmla="*/ 658436 h 1969"/>
                  <a:gd name="T10" fmla="*/ 209337 w 1430"/>
                  <a:gd name="T11" fmla="*/ 626361 h 1969"/>
                  <a:gd name="T12" fmla="*/ 174447 w 1430"/>
                  <a:gd name="T13" fmla="*/ 610504 h 1969"/>
                  <a:gd name="T14" fmla="*/ 165096 w 1430"/>
                  <a:gd name="T15" fmla="*/ 566176 h 1969"/>
                  <a:gd name="T16" fmla="*/ 161858 w 1430"/>
                  <a:gd name="T17" fmla="*/ 518244 h 1969"/>
                  <a:gd name="T18" fmla="*/ 146032 w 1430"/>
                  <a:gd name="T19" fmla="*/ 489773 h 1969"/>
                  <a:gd name="T20" fmla="*/ 203222 w 1430"/>
                  <a:gd name="T21" fmla="*/ 477159 h 1969"/>
                  <a:gd name="T22" fmla="*/ 212574 w 1430"/>
                  <a:gd name="T23" fmla="*/ 432470 h 1969"/>
                  <a:gd name="T24" fmla="*/ 177685 w 1430"/>
                  <a:gd name="T25" fmla="*/ 407243 h 1969"/>
                  <a:gd name="T26" fmla="*/ 142795 w 1430"/>
                  <a:gd name="T27" fmla="*/ 378412 h 1969"/>
                  <a:gd name="T28" fmla="*/ 104668 w 1430"/>
                  <a:gd name="T29" fmla="*/ 359311 h 1969"/>
                  <a:gd name="T30" fmla="*/ 76253 w 1430"/>
                  <a:gd name="T31" fmla="*/ 340210 h 1969"/>
                  <a:gd name="T32" fmla="*/ 28415 w 1430"/>
                  <a:gd name="T33" fmla="*/ 318226 h 1969"/>
                  <a:gd name="T34" fmla="*/ 0 w 1430"/>
                  <a:gd name="T35" fmla="*/ 282908 h 1969"/>
                  <a:gd name="T36" fmla="*/ 60427 w 1430"/>
                  <a:gd name="T37" fmla="*/ 245067 h 1969"/>
                  <a:gd name="T38" fmla="*/ 47478 w 1430"/>
                  <a:gd name="T39" fmla="*/ 187764 h 1969"/>
                  <a:gd name="T40" fmla="*/ 12589 w 1430"/>
                  <a:gd name="T41" fmla="*/ 149563 h 1969"/>
                  <a:gd name="T42" fmla="*/ 34889 w 1430"/>
                  <a:gd name="T43" fmla="*/ 89017 h 1969"/>
                  <a:gd name="T44" fmla="*/ 41364 w 1430"/>
                  <a:gd name="T45" fmla="*/ 22344 h 1969"/>
                  <a:gd name="T46" fmla="*/ 73016 w 1430"/>
                  <a:gd name="T47" fmla="*/ 9731 h 1969"/>
                  <a:gd name="T48" fmla="*/ 92079 w 1430"/>
                  <a:gd name="T49" fmla="*/ 28831 h 1969"/>
                  <a:gd name="T50" fmla="*/ 92079 w 1430"/>
                  <a:gd name="T51" fmla="*/ 76403 h 1969"/>
                  <a:gd name="T52" fmla="*/ 152147 w 1430"/>
                  <a:gd name="T53" fmla="*/ 92260 h 1969"/>
                  <a:gd name="T54" fmla="*/ 149269 w 1430"/>
                  <a:gd name="T55" fmla="*/ 130462 h 1969"/>
                  <a:gd name="T56" fmla="*/ 136321 w 1430"/>
                  <a:gd name="T57" fmla="*/ 181277 h 1969"/>
                  <a:gd name="T58" fmla="*/ 187396 w 1430"/>
                  <a:gd name="T59" fmla="*/ 162176 h 1969"/>
                  <a:gd name="T60" fmla="*/ 234875 w 1430"/>
                  <a:gd name="T61" fmla="*/ 187764 h 1969"/>
                  <a:gd name="T62" fmla="*/ 269764 w 1430"/>
                  <a:gd name="T63" fmla="*/ 206865 h 1969"/>
                  <a:gd name="T64" fmla="*/ 311128 w 1430"/>
                  <a:gd name="T65" fmla="*/ 235336 h 1969"/>
                  <a:gd name="T66" fmla="*/ 336306 w 1430"/>
                  <a:gd name="T67" fmla="*/ 292638 h 1969"/>
                  <a:gd name="T68" fmla="*/ 349254 w 1430"/>
                  <a:gd name="T69" fmla="*/ 346697 h 1969"/>
                  <a:gd name="T70" fmla="*/ 384144 w 1430"/>
                  <a:gd name="T71" fmla="*/ 397512 h 1969"/>
                  <a:gd name="T72" fmla="*/ 431622 w 1430"/>
                  <a:gd name="T73" fmla="*/ 416613 h 1969"/>
                  <a:gd name="T74" fmla="*/ 476223 w 1430"/>
                  <a:gd name="T75" fmla="*/ 464185 h 1969"/>
                  <a:gd name="T76" fmla="*/ 488812 w 1430"/>
                  <a:gd name="T77" fmla="*/ 508874 h 1969"/>
                  <a:gd name="T78" fmla="*/ 472986 w 1430"/>
                  <a:gd name="T79" fmla="*/ 543832 h 1969"/>
                  <a:gd name="T80" fmla="*/ 488812 w 1430"/>
                  <a:gd name="T81" fmla="*/ 597890 h 1969"/>
                  <a:gd name="T82" fmla="*/ 513990 w 1430"/>
                  <a:gd name="T83" fmla="*/ 632848 h 1969"/>
                  <a:gd name="T84" fmla="*/ 472986 w 1430"/>
                  <a:gd name="T85" fmla="*/ 686907 h 1969"/>
                  <a:gd name="T86" fmla="*/ 441334 w 1430"/>
                  <a:gd name="T87" fmla="*/ 696638 h 1969"/>
                  <a:gd name="T88" fmla="*/ 406085 w 1430"/>
                  <a:gd name="T89" fmla="*/ 699521 h 196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30" h="1969">
                    <a:moveTo>
                      <a:pt x="1121" y="1888"/>
                    </a:moveTo>
                    <a:lnTo>
                      <a:pt x="1112" y="1835"/>
                    </a:lnTo>
                    <a:lnTo>
                      <a:pt x="1041" y="1827"/>
                    </a:lnTo>
                    <a:lnTo>
                      <a:pt x="1006" y="1791"/>
                    </a:lnTo>
                    <a:lnTo>
                      <a:pt x="944" y="1765"/>
                    </a:lnTo>
                    <a:lnTo>
                      <a:pt x="865" y="1774"/>
                    </a:lnTo>
                    <a:lnTo>
                      <a:pt x="856" y="1712"/>
                    </a:lnTo>
                    <a:lnTo>
                      <a:pt x="776" y="1809"/>
                    </a:lnTo>
                    <a:lnTo>
                      <a:pt x="688" y="1844"/>
                    </a:lnTo>
                    <a:lnTo>
                      <a:pt x="618" y="1827"/>
                    </a:lnTo>
                    <a:lnTo>
                      <a:pt x="626" y="1765"/>
                    </a:lnTo>
                    <a:lnTo>
                      <a:pt x="582" y="1738"/>
                    </a:lnTo>
                    <a:lnTo>
                      <a:pt x="503" y="1738"/>
                    </a:lnTo>
                    <a:lnTo>
                      <a:pt x="485" y="1694"/>
                    </a:lnTo>
                    <a:lnTo>
                      <a:pt x="476" y="1633"/>
                    </a:lnTo>
                    <a:lnTo>
                      <a:pt x="459" y="1571"/>
                    </a:lnTo>
                    <a:lnTo>
                      <a:pt x="441" y="1500"/>
                    </a:lnTo>
                    <a:lnTo>
                      <a:pt x="450" y="1438"/>
                    </a:lnTo>
                    <a:lnTo>
                      <a:pt x="379" y="1403"/>
                    </a:lnTo>
                    <a:lnTo>
                      <a:pt x="406" y="1359"/>
                    </a:lnTo>
                    <a:lnTo>
                      <a:pt x="485" y="1333"/>
                    </a:lnTo>
                    <a:lnTo>
                      <a:pt x="565" y="1324"/>
                    </a:lnTo>
                    <a:lnTo>
                      <a:pt x="600" y="1288"/>
                    </a:lnTo>
                    <a:lnTo>
                      <a:pt x="591" y="1200"/>
                    </a:lnTo>
                    <a:lnTo>
                      <a:pt x="565" y="1138"/>
                    </a:lnTo>
                    <a:lnTo>
                      <a:pt x="494" y="1130"/>
                    </a:lnTo>
                    <a:lnTo>
                      <a:pt x="476" y="1077"/>
                    </a:lnTo>
                    <a:lnTo>
                      <a:pt x="397" y="1050"/>
                    </a:lnTo>
                    <a:lnTo>
                      <a:pt x="344" y="1015"/>
                    </a:lnTo>
                    <a:lnTo>
                      <a:pt x="291" y="997"/>
                    </a:lnTo>
                    <a:lnTo>
                      <a:pt x="300" y="953"/>
                    </a:lnTo>
                    <a:lnTo>
                      <a:pt x="212" y="944"/>
                    </a:lnTo>
                    <a:lnTo>
                      <a:pt x="141" y="883"/>
                    </a:lnTo>
                    <a:lnTo>
                      <a:pt x="79" y="883"/>
                    </a:lnTo>
                    <a:lnTo>
                      <a:pt x="18" y="865"/>
                    </a:lnTo>
                    <a:lnTo>
                      <a:pt x="0" y="785"/>
                    </a:lnTo>
                    <a:lnTo>
                      <a:pt x="97" y="733"/>
                    </a:lnTo>
                    <a:lnTo>
                      <a:pt x="168" y="680"/>
                    </a:lnTo>
                    <a:lnTo>
                      <a:pt x="168" y="609"/>
                    </a:lnTo>
                    <a:lnTo>
                      <a:pt x="132" y="521"/>
                    </a:lnTo>
                    <a:lnTo>
                      <a:pt x="88" y="468"/>
                    </a:lnTo>
                    <a:lnTo>
                      <a:pt x="35" y="415"/>
                    </a:lnTo>
                    <a:lnTo>
                      <a:pt x="79" y="344"/>
                    </a:lnTo>
                    <a:lnTo>
                      <a:pt x="97" y="247"/>
                    </a:lnTo>
                    <a:lnTo>
                      <a:pt x="123" y="141"/>
                    </a:lnTo>
                    <a:lnTo>
                      <a:pt x="115" y="62"/>
                    </a:lnTo>
                    <a:lnTo>
                      <a:pt x="159" y="0"/>
                    </a:lnTo>
                    <a:lnTo>
                      <a:pt x="203" y="27"/>
                    </a:lnTo>
                    <a:lnTo>
                      <a:pt x="194" y="97"/>
                    </a:lnTo>
                    <a:lnTo>
                      <a:pt x="256" y="80"/>
                    </a:lnTo>
                    <a:lnTo>
                      <a:pt x="256" y="150"/>
                    </a:lnTo>
                    <a:lnTo>
                      <a:pt x="256" y="212"/>
                    </a:lnTo>
                    <a:lnTo>
                      <a:pt x="318" y="238"/>
                    </a:lnTo>
                    <a:lnTo>
                      <a:pt x="423" y="256"/>
                    </a:lnTo>
                    <a:lnTo>
                      <a:pt x="415" y="291"/>
                    </a:lnTo>
                    <a:lnTo>
                      <a:pt x="415" y="362"/>
                    </a:lnTo>
                    <a:lnTo>
                      <a:pt x="362" y="432"/>
                    </a:lnTo>
                    <a:lnTo>
                      <a:pt x="379" y="503"/>
                    </a:lnTo>
                    <a:lnTo>
                      <a:pt x="441" y="459"/>
                    </a:lnTo>
                    <a:lnTo>
                      <a:pt x="521" y="450"/>
                    </a:lnTo>
                    <a:lnTo>
                      <a:pt x="573" y="468"/>
                    </a:lnTo>
                    <a:lnTo>
                      <a:pt x="653" y="521"/>
                    </a:lnTo>
                    <a:lnTo>
                      <a:pt x="688" y="565"/>
                    </a:lnTo>
                    <a:lnTo>
                      <a:pt x="750" y="574"/>
                    </a:lnTo>
                    <a:lnTo>
                      <a:pt x="803" y="582"/>
                    </a:lnTo>
                    <a:lnTo>
                      <a:pt x="865" y="653"/>
                    </a:lnTo>
                    <a:lnTo>
                      <a:pt x="944" y="715"/>
                    </a:lnTo>
                    <a:lnTo>
                      <a:pt x="935" y="812"/>
                    </a:lnTo>
                    <a:lnTo>
                      <a:pt x="918" y="891"/>
                    </a:lnTo>
                    <a:lnTo>
                      <a:pt x="971" y="962"/>
                    </a:lnTo>
                    <a:lnTo>
                      <a:pt x="1024" y="1033"/>
                    </a:lnTo>
                    <a:lnTo>
                      <a:pt x="1068" y="1103"/>
                    </a:lnTo>
                    <a:lnTo>
                      <a:pt x="1138" y="1138"/>
                    </a:lnTo>
                    <a:lnTo>
                      <a:pt x="1200" y="1156"/>
                    </a:lnTo>
                    <a:lnTo>
                      <a:pt x="1262" y="1200"/>
                    </a:lnTo>
                    <a:lnTo>
                      <a:pt x="1324" y="1288"/>
                    </a:lnTo>
                    <a:lnTo>
                      <a:pt x="1359" y="1341"/>
                    </a:lnTo>
                    <a:lnTo>
                      <a:pt x="1359" y="1412"/>
                    </a:lnTo>
                    <a:lnTo>
                      <a:pt x="1297" y="1430"/>
                    </a:lnTo>
                    <a:lnTo>
                      <a:pt x="1315" y="1509"/>
                    </a:lnTo>
                    <a:lnTo>
                      <a:pt x="1332" y="1580"/>
                    </a:lnTo>
                    <a:lnTo>
                      <a:pt x="1359" y="1659"/>
                    </a:lnTo>
                    <a:lnTo>
                      <a:pt x="1385" y="1703"/>
                    </a:lnTo>
                    <a:lnTo>
                      <a:pt x="1429" y="1756"/>
                    </a:lnTo>
                    <a:lnTo>
                      <a:pt x="1341" y="1835"/>
                    </a:lnTo>
                    <a:lnTo>
                      <a:pt x="1315" y="1906"/>
                    </a:lnTo>
                    <a:lnTo>
                      <a:pt x="1271" y="1968"/>
                    </a:lnTo>
                    <a:lnTo>
                      <a:pt x="1227" y="1933"/>
                    </a:lnTo>
                    <a:lnTo>
                      <a:pt x="1174" y="1959"/>
                    </a:lnTo>
                    <a:lnTo>
                      <a:pt x="1129" y="1941"/>
                    </a:lnTo>
                    <a:lnTo>
                      <a:pt x="1121" y="1888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4" name="Freeform 15">
                <a:extLst>
                  <a:ext uri="{FF2B5EF4-FFF2-40B4-BE49-F238E27FC236}">
                    <a16:creationId xmlns:a16="http://schemas.microsoft.com/office/drawing/2014/main" id="{C6DD776E-E49B-4EF9-BEF9-8E2134C20C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606" y="2407263"/>
                <a:ext cx="601275" cy="1512048"/>
              </a:xfrm>
              <a:custGeom>
                <a:avLst/>
                <a:gdLst>
                  <a:gd name="T0" fmla="*/ 791721 w 2305"/>
                  <a:gd name="T1" fmla="*/ 1156239 h 5092"/>
                  <a:gd name="T2" fmla="*/ 778753 w 2305"/>
                  <a:gd name="T3" fmla="*/ 1054694 h 5092"/>
                  <a:gd name="T4" fmla="*/ 718600 w 2305"/>
                  <a:gd name="T5" fmla="*/ 990959 h 5092"/>
                  <a:gd name="T6" fmla="*/ 623147 w 2305"/>
                  <a:gd name="T7" fmla="*/ 952790 h 5092"/>
                  <a:gd name="T8" fmla="*/ 511845 w 2305"/>
                  <a:gd name="T9" fmla="*/ 924343 h 5092"/>
                  <a:gd name="T10" fmla="*/ 495996 w 2305"/>
                  <a:gd name="T11" fmla="*/ 838642 h 5092"/>
                  <a:gd name="T12" fmla="*/ 426117 w 2305"/>
                  <a:gd name="T13" fmla="*/ 774907 h 5092"/>
                  <a:gd name="T14" fmla="*/ 451331 w 2305"/>
                  <a:gd name="T15" fmla="*/ 692447 h 5092"/>
                  <a:gd name="T16" fmla="*/ 508603 w 2305"/>
                  <a:gd name="T17" fmla="*/ 619349 h 5092"/>
                  <a:gd name="T18" fmla="*/ 600814 w 2305"/>
                  <a:gd name="T19" fmla="*/ 581180 h 5092"/>
                  <a:gd name="T20" fmla="*/ 524452 w 2305"/>
                  <a:gd name="T21" fmla="*/ 501601 h 5092"/>
                  <a:gd name="T22" fmla="*/ 340389 w 2305"/>
                  <a:gd name="T23" fmla="*/ 298512 h 5092"/>
                  <a:gd name="T24" fmla="*/ 400543 w 2305"/>
                  <a:gd name="T25" fmla="*/ 222534 h 5092"/>
                  <a:gd name="T26" fmla="*/ 381452 w 2305"/>
                  <a:gd name="T27" fmla="*/ 133592 h 5092"/>
                  <a:gd name="T28" fmla="*/ 276634 w 2305"/>
                  <a:gd name="T29" fmla="*/ 63735 h 5092"/>
                  <a:gd name="T30" fmla="*/ 181181 w 2305"/>
                  <a:gd name="T31" fmla="*/ 38169 h 5092"/>
                  <a:gd name="T32" fmla="*/ 225846 w 2305"/>
                  <a:gd name="T33" fmla="*/ 133592 h 5092"/>
                  <a:gd name="T34" fmla="*/ 283118 w 2305"/>
                  <a:gd name="T35" fmla="*/ 219293 h 5092"/>
                  <a:gd name="T36" fmla="*/ 267269 w 2305"/>
                  <a:gd name="T37" fmla="*/ 298512 h 5092"/>
                  <a:gd name="T38" fmla="*/ 101937 w 2305"/>
                  <a:gd name="T39" fmla="*/ 403297 h 5092"/>
                  <a:gd name="T40" fmla="*/ 66997 w 2305"/>
                  <a:gd name="T41" fmla="*/ 460551 h 5092"/>
                  <a:gd name="T42" fmla="*/ 25574 w 2305"/>
                  <a:gd name="T43" fmla="*/ 577939 h 5092"/>
                  <a:gd name="T44" fmla="*/ 111302 w 2305"/>
                  <a:gd name="T45" fmla="*/ 666881 h 5092"/>
                  <a:gd name="T46" fmla="*/ 140118 w 2305"/>
                  <a:gd name="T47" fmla="*/ 724135 h 5092"/>
                  <a:gd name="T48" fmla="*/ 209997 w 2305"/>
                  <a:gd name="T49" fmla="*/ 762304 h 5092"/>
                  <a:gd name="T50" fmla="*/ 241694 w 2305"/>
                  <a:gd name="T51" fmla="*/ 844764 h 5092"/>
                  <a:gd name="T52" fmla="*/ 200271 w 2305"/>
                  <a:gd name="T53" fmla="*/ 917861 h 5092"/>
                  <a:gd name="T54" fmla="*/ 238453 w 2305"/>
                  <a:gd name="T55" fmla="*/ 1010043 h 5092"/>
                  <a:gd name="T56" fmla="*/ 270150 w 2305"/>
                  <a:gd name="T57" fmla="*/ 1092863 h 5092"/>
                  <a:gd name="T58" fmla="*/ 251060 w 2305"/>
                  <a:gd name="T59" fmla="*/ 1194408 h 5092"/>
                  <a:gd name="T60" fmla="*/ 181181 w 2305"/>
                  <a:gd name="T61" fmla="*/ 1216733 h 5092"/>
                  <a:gd name="T62" fmla="*/ 222604 w 2305"/>
                  <a:gd name="T63" fmla="*/ 1276868 h 5092"/>
                  <a:gd name="T64" fmla="*/ 248178 w 2305"/>
                  <a:gd name="T65" fmla="*/ 1375532 h 5092"/>
                  <a:gd name="T66" fmla="*/ 270150 w 2305"/>
                  <a:gd name="T67" fmla="*/ 1492920 h 5092"/>
                  <a:gd name="T68" fmla="*/ 279876 w 2305"/>
                  <a:gd name="T69" fmla="*/ 1607427 h 5092"/>
                  <a:gd name="T70" fmla="*/ 235211 w 2305"/>
                  <a:gd name="T71" fmla="*/ 1708972 h 5092"/>
                  <a:gd name="T72" fmla="*/ 197030 w 2305"/>
                  <a:gd name="T73" fmla="*/ 1769467 h 5092"/>
                  <a:gd name="T74" fmla="*/ 276634 w 2305"/>
                  <a:gd name="T75" fmla="*/ 1753623 h 5092"/>
                  <a:gd name="T76" fmla="*/ 359480 w 2305"/>
                  <a:gd name="T77" fmla="*/ 1756864 h 5092"/>
                  <a:gd name="T78" fmla="*/ 480147 w 2305"/>
                  <a:gd name="T79" fmla="*/ 1804395 h 5092"/>
                  <a:gd name="T80" fmla="*/ 607298 w 2305"/>
                  <a:gd name="T81" fmla="*/ 1810877 h 5092"/>
                  <a:gd name="T82" fmla="*/ 658086 w 2305"/>
                  <a:gd name="T83" fmla="*/ 1741020 h 5092"/>
                  <a:gd name="T84" fmla="*/ 600814 w 2305"/>
                  <a:gd name="T85" fmla="*/ 1648837 h 5092"/>
                  <a:gd name="T86" fmla="*/ 686542 w 2305"/>
                  <a:gd name="T87" fmla="*/ 1524968 h 5092"/>
                  <a:gd name="T88" fmla="*/ 775872 w 2305"/>
                  <a:gd name="T89" fmla="*/ 1438907 h 5092"/>
                  <a:gd name="T90" fmla="*/ 724723 w 2305"/>
                  <a:gd name="T91" fmla="*/ 1353206 h 5092"/>
                  <a:gd name="T92" fmla="*/ 734449 w 2305"/>
                  <a:gd name="T93" fmla="*/ 1273987 h 5092"/>
                  <a:gd name="T94" fmla="*/ 829902 w 2305"/>
                  <a:gd name="T95" fmla="*/ 1235818 h 5092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305" h="5092">
                    <a:moveTo>
                      <a:pt x="2277" y="3352"/>
                    </a:moveTo>
                    <a:lnTo>
                      <a:pt x="2268" y="3308"/>
                    </a:lnTo>
                    <a:lnTo>
                      <a:pt x="2233" y="3273"/>
                    </a:lnTo>
                    <a:lnTo>
                      <a:pt x="2198" y="3211"/>
                    </a:lnTo>
                    <a:lnTo>
                      <a:pt x="2207" y="3141"/>
                    </a:lnTo>
                    <a:lnTo>
                      <a:pt x="2171" y="3088"/>
                    </a:lnTo>
                    <a:lnTo>
                      <a:pt x="2127" y="3017"/>
                    </a:lnTo>
                    <a:lnTo>
                      <a:pt x="2162" y="2929"/>
                    </a:lnTo>
                    <a:lnTo>
                      <a:pt x="2171" y="2867"/>
                    </a:lnTo>
                    <a:lnTo>
                      <a:pt x="2145" y="2814"/>
                    </a:lnTo>
                    <a:lnTo>
                      <a:pt x="2039" y="2823"/>
                    </a:lnTo>
                    <a:lnTo>
                      <a:pt x="1995" y="2752"/>
                    </a:lnTo>
                    <a:lnTo>
                      <a:pt x="2004" y="2664"/>
                    </a:lnTo>
                    <a:lnTo>
                      <a:pt x="1977" y="2611"/>
                    </a:lnTo>
                    <a:lnTo>
                      <a:pt x="1871" y="2620"/>
                    </a:lnTo>
                    <a:lnTo>
                      <a:pt x="1730" y="2646"/>
                    </a:lnTo>
                    <a:lnTo>
                      <a:pt x="1633" y="2664"/>
                    </a:lnTo>
                    <a:lnTo>
                      <a:pt x="1527" y="2673"/>
                    </a:lnTo>
                    <a:lnTo>
                      <a:pt x="1448" y="2638"/>
                    </a:lnTo>
                    <a:lnTo>
                      <a:pt x="1421" y="2567"/>
                    </a:lnTo>
                    <a:lnTo>
                      <a:pt x="1359" y="2532"/>
                    </a:lnTo>
                    <a:lnTo>
                      <a:pt x="1351" y="2470"/>
                    </a:lnTo>
                    <a:lnTo>
                      <a:pt x="1351" y="2399"/>
                    </a:lnTo>
                    <a:lnTo>
                      <a:pt x="1377" y="2329"/>
                    </a:lnTo>
                    <a:lnTo>
                      <a:pt x="1324" y="2293"/>
                    </a:lnTo>
                    <a:lnTo>
                      <a:pt x="1262" y="2241"/>
                    </a:lnTo>
                    <a:lnTo>
                      <a:pt x="1236" y="2179"/>
                    </a:lnTo>
                    <a:lnTo>
                      <a:pt x="1183" y="2152"/>
                    </a:lnTo>
                    <a:lnTo>
                      <a:pt x="1174" y="2082"/>
                    </a:lnTo>
                    <a:lnTo>
                      <a:pt x="1121" y="2029"/>
                    </a:lnTo>
                    <a:lnTo>
                      <a:pt x="1121" y="1976"/>
                    </a:lnTo>
                    <a:lnTo>
                      <a:pt x="1253" y="1923"/>
                    </a:lnTo>
                    <a:lnTo>
                      <a:pt x="1315" y="1888"/>
                    </a:lnTo>
                    <a:lnTo>
                      <a:pt x="1306" y="1817"/>
                    </a:lnTo>
                    <a:lnTo>
                      <a:pt x="1298" y="1746"/>
                    </a:lnTo>
                    <a:lnTo>
                      <a:pt x="1412" y="1720"/>
                    </a:lnTo>
                    <a:lnTo>
                      <a:pt x="1492" y="1738"/>
                    </a:lnTo>
                    <a:lnTo>
                      <a:pt x="1562" y="1755"/>
                    </a:lnTo>
                    <a:lnTo>
                      <a:pt x="1633" y="1746"/>
                    </a:lnTo>
                    <a:lnTo>
                      <a:pt x="1668" y="1614"/>
                    </a:lnTo>
                    <a:lnTo>
                      <a:pt x="1651" y="1526"/>
                    </a:lnTo>
                    <a:lnTo>
                      <a:pt x="1615" y="1455"/>
                    </a:lnTo>
                    <a:lnTo>
                      <a:pt x="1545" y="1402"/>
                    </a:lnTo>
                    <a:lnTo>
                      <a:pt x="1456" y="1393"/>
                    </a:lnTo>
                    <a:lnTo>
                      <a:pt x="1271" y="1173"/>
                    </a:lnTo>
                    <a:lnTo>
                      <a:pt x="962" y="943"/>
                    </a:lnTo>
                    <a:lnTo>
                      <a:pt x="900" y="864"/>
                    </a:lnTo>
                    <a:lnTo>
                      <a:pt x="945" y="829"/>
                    </a:lnTo>
                    <a:lnTo>
                      <a:pt x="1006" y="785"/>
                    </a:lnTo>
                    <a:lnTo>
                      <a:pt x="1024" y="705"/>
                    </a:lnTo>
                    <a:lnTo>
                      <a:pt x="1033" y="644"/>
                    </a:lnTo>
                    <a:lnTo>
                      <a:pt x="1112" y="618"/>
                    </a:lnTo>
                    <a:lnTo>
                      <a:pt x="1103" y="556"/>
                    </a:lnTo>
                    <a:lnTo>
                      <a:pt x="1077" y="494"/>
                    </a:lnTo>
                    <a:lnTo>
                      <a:pt x="1095" y="441"/>
                    </a:lnTo>
                    <a:lnTo>
                      <a:pt x="1059" y="371"/>
                    </a:lnTo>
                    <a:lnTo>
                      <a:pt x="971" y="371"/>
                    </a:lnTo>
                    <a:lnTo>
                      <a:pt x="927" y="327"/>
                    </a:lnTo>
                    <a:lnTo>
                      <a:pt x="865" y="203"/>
                    </a:lnTo>
                    <a:lnTo>
                      <a:pt x="768" y="177"/>
                    </a:lnTo>
                    <a:lnTo>
                      <a:pt x="697" y="141"/>
                    </a:lnTo>
                    <a:lnTo>
                      <a:pt x="689" y="80"/>
                    </a:lnTo>
                    <a:lnTo>
                      <a:pt x="583" y="0"/>
                    </a:lnTo>
                    <a:lnTo>
                      <a:pt x="503" y="106"/>
                    </a:lnTo>
                    <a:lnTo>
                      <a:pt x="512" y="168"/>
                    </a:lnTo>
                    <a:lnTo>
                      <a:pt x="565" y="221"/>
                    </a:lnTo>
                    <a:lnTo>
                      <a:pt x="627" y="291"/>
                    </a:lnTo>
                    <a:lnTo>
                      <a:pt x="627" y="371"/>
                    </a:lnTo>
                    <a:lnTo>
                      <a:pt x="680" y="424"/>
                    </a:lnTo>
                    <a:lnTo>
                      <a:pt x="742" y="486"/>
                    </a:lnTo>
                    <a:lnTo>
                      <a:pt x="759" y="556"/>
                    </a:lnTo>
                    <a:lnTo>
                      <a:pt x="786" y="609"/>
                    </a:lnTo>
                    <a:lnTo>
                      <a:pt x="812" y="696"/>
                    </a:lnTo>
                    <a:lnTo>
                      <a:pt x="803" y="740"/>
                    </a:lnTo>
                    <a:lnTo>
                      <a:pt x="803" y="793"/>
                    </a:lnTo>
                    <a:lnTo>
                      <a:pt x="742" y="829"/>
                    </a:lnTo>
                    <a:lnTo>
                      <a:pt x="671" y="855"/>
                    </a:lnTo>
                    <a:lnTo>
                      <a:pt x="406" y="1217"/>
                    </a:lnTo>
                    <a:lnTo>
                      <a:pt x="344" y="1199"/>
                    </a:lnTo>
                    <a:lnTo>
                      <a:pt x="283" y="1120"/>
                    </a:lnTo>
                    <a:lnTo>
                      <a:pt x="230" y="1067"/>
                    </a:lnTo>
                    <a:lnTo>
                      <a:pt x="177" y="1093"/>
                    </a:lnTo>
                    <a:lnTo>
                      <a:pt x="186" y="1199"/>
                    </a:lnTo>
                    <a:lnTo>
                      <a:pt x="186" y="1279"/>
                    </a:lnTo>
                    <a:lnTo>
                      <a:pt x="97" y="1323"/>
                    </a:lnTo>
                    <a:lnTo>
                      <a:pt x="80" y="1358"/>
                    </a:lnTo>
                    <a:lnTo>
                      <a:pt x="0" y="1552"/>
                    </a:lnTo>
                    <a:lnTo>
                      <a:pt x="71" y="1605"/>
                    </a:lnTo>
                    <a:lnTo>
                      <a:pt x="142" y="1667"/>
                    </a:lnTo>
                    <a:lnTo>
                      <a:pt x="239" y="1729"/>
                    </a:lnTo>
                    <a:lnTo>
                      <a:pt x="283" y="1791"/>
                    </a:lnTo>
                    <a:lnTo>
                      <a:pt x="309" y="1852"/>
                    </a:lnTo>
                    <a:lnTo>
                      <a:pt x="265" y="1888"/>
                    </a:lnTo>
                    <a:lnTo>
                      <a:pt x="239" y="1949"/>
                    </a:lnTo>
                    <a:lnTo>
                      <a:pt x="309" y="1985"/>
                    </a:lnTo>
                    <a:lnTo>
                      <a:pt x="389" y="2011"/>
                    </a:lnTo>
                    <a:lnTo>
                      <a:pt x="442" y="2073"/>
                    </a:lnTo>
                    <a:lnTo>
                      <a:pt x="459" y="2161"/>
                    </a:lnTo>
                    <a:lnTo>
                      <a:pt x="512" y="2117"/>
                    </a:lnTo>
                    <a:lnTo>
                      <a:pt x="583" y="2117"/>
                    </a:lnTo>
                    <a:lnTo>
                      <a:pt x="636" y="2161"/>
                    </a:lnTo>
                    <a:lnTo>
                      <a:pt x="627" y="2205"/>
                    </a:lnTo>
                    <a:lnTo>
                      <a:pt x="671" y="2267"/>
                    </a:lnTo>
                    <a:lnTo>
                      <a:pt x="671" y="2346"/>
                    </a:lnTo>
                    <a:lnTo>
                      <a:pt x="671" y="2435"/>
                    </a:lnTo>
                    <a:lnTo>
                      <a:pt x="636" y="2470"/>
                    </a:lnTo>
                    <a:lnTo>
                      <a:pt x="627" y="2532"/>
                    </a:lnTo>
                    <a:lnTo>
                      <a:pt x="556" y="2549"/>
                    </a:lnTo>
                    <a:lnTo>
                      <a:pt x="547" y="2629"/>
                    </a:lnTo>
                    <a:lnTo>
                      <a:pt x="539" y="2708"/>
                    </a:lnTo>
                    <a:lnTo>
                      <a:pt x="609" y="2743"/>
                    </a:lnTo>
                    <a:lnTo>
                      <a:pt x="662" y="2805"/>
                    </a:lnTo>
                    <a:lnTo>
                      <a:pt x="697" y="2858"/>
                    </a:lnTo>
                    <a:lnTo>
                      <a:pt x="697" y="2920"/>
                    </a:lnTo>
                    <a:lnTo>
                      <a:pt x="733" y="2973"/>
                    </a:lnTo>
                    <a:lnTo>
                      <a:pt x="750" y="3035"/>
                    </a:lnTo>
                    <a:lnTo>
                      <a:pt x="812" y="3096"/>
                    </a:lnTo>
                    <a:lnTo>
                      <a:pt x="803" y="3176"/>
                    </a:lnTo>
                    <a:lnTo>
                      <a:pt x="750" y="3246"/>
                    </a:lnTo>
                    <a:lnTo>
                      <a:pt x="697" y="3317"/>
                    </a:lnTo>
                    <a:lnTo>
                      <a:pt x="662" y="3361"/>
                    </a:lnTo>
                    <a:lnTo>
                      <a:pt x="583" y="3352"/>
                    </a:lnTo>
                    <a:lnTo>
                      <a:pt x="512" y="3317"/>
                    </a:lnTo>
                    <a:lnTo>
                      <a:pt x="503" y="3379"/>
                    </a:lnTo>
                    <a:lnTo>
                      <a:pt x="468" y="3441"/>
                    </a:lnTo>
                    <a:lnTo>
                      <a:pt x="521" y="3458"/>
                    </a:lnTo>
                    <a:lnTo>
                      <a:pt x="618" y="3485"/>
                    </a:lnTo>
                    <a:lnTo>
                      <a:pt x="618" y="3546"/>
                    </a:lnTo>
                    <a:lnTo>
                      <a:pt x="653" y="3608"/>
                    </a:lnTo>
                    <a:lnTo>
                      <a:pt x="653" y="3679"/>
                    </a:lnTo>
                    <a:lnTo>
                      <a:pt x="653" y="3749"/>
                    </a:lnTo>
                    <a:lnTo>
                      <a:pt x="689" y="3820"/>
                    </a:lnTo>
                    <a:lnTo>
                      <a:pt x="680" y="3917"/>
                    </a:lnTo>
                    <a:lnTo>
                      <a:pt x="715" y="3979"/>
                    </a:lnTo>
                    <a:lnTo>
                      <a:pt x="689" y="4049"/>
                    </a:lnTo>
                    <a:lnTo>
                      <a:pt x="750" y="4146"/>
                    </a:lnTo>
                    <a:lnTo>
                      <a:pt x="733" y="4226"/>
                    </a:lnTo>
                    <a:lnTo>
                      <a:pt x="777" y="4279"/>
                    </a:lnTo>
                    <a:lnTo>
                      <a:pt x="777" y="4367"/>
                    </a:lnTo>
                    <a:lnTo>
                      <a:pt x="777" y="4464"/>
                    </a:lnTo>
                    <a:lnTo>
                      <a:pt x="777" y="4552"/>
                    </a:lnTo>
                    <a:lnTo>
                      <a:pt x="768" y="4614"/>
                    </a:lnTo>
                    <a:lnTo>
                      <a:pt x="715" y="4685"/>
                    </a:lnTo>
                    <a:lnTo>
                      <a:pt x="653" y="4746"/>
                    </a:lnTo>
                    <a:lnTo>
                      <a:pt x="556" y="4799"/>
                    </a:lnTo>
                    <a:lnTo>
                      <a:pt x="539" y="4861"/>
                    </a:lnTo>
                    <a:lnTo>
                      <a:pt x="636" y="4861"/>
                    </a:lnTo>
                    <a:lnTo>
                      <a:pt x="547" y="4914"/>
                    </a:lnTo>
                    <a:lnTo>
                      <a:pt x="556" y="4958"/>
                    </a:lnTo>
                    <a:lnTo>
                      <a:pt x="645" y="4923"/>
                    </a:lnTo>
                    <a:lnTo>
                      <a:pt x="715" y="4949"/>
                    </a:lnTo>
                    <a:lnTo>
                      <a:pt x="768" y="4870"/>
                    </a:lnTo>
                    <a:lnTo>
                      <a:pt x="795" y="4905"/>
                    </a:lnTo>
                    <a:lnTo>
                      <a:pt x="839" y="4852"/>
                    </a:lnTo>
                    <a:lnTo>
                      <a:pt x="927" y="4852"/>
                    </a:lnTo>
                    <a:lnTo>
                      <a:pt x="998" y="4879"/>
                    </a:lnTo>
                    <a:lnTo>
                      <a:pt x="1086" y="4932"/>
                    </a:lnTo>
                    <a:lnTo>
                      <a:pt x="1130" y="4967"/>
                    </a:lnTo>
                    <a:lnTo>
                      <a:pt x="1245" y="4941"/>
                    </a:lnTo>
                    <a:lnTo>
                      <a:pt x="1333" y="5011"/>
                    </a:lnTo>
                    <a:lnTo>
                      <a:pt x="1403" y="5055"/>
                    </a:lnTo>
                    <a:lnTo>
                      <a:pt x="1509" y="5091"/>
                    </a:lnTo>
                    <a:lnTo>
                      <a:pt x="1553" y="5029"/>
                    </a:lnTo>
                    <a:lnTo>
                      <a:pt x="1686" y="5029"/>
                    </a:lnTo>
                    <a:lnTo>
                      <a:pt x="1721" y="4949"/>
                    </a:lnTo>
                    <a:lnTo>
                      <a:pt x="1783" y="4923"/>
                    </a:lnTo>
                    <a:lnTo>
                      <a:pt x="1845" y="4905"/>
                    </a:lnTo>
                    <a:lnTo>
                      <a:pt x="1827" y="4835"/>
                    </a:lnTo>
                    <a:lnTo>
                      <a:pt x="1739" y="4799"/>
                    </a:lnTo>
                    <a:lnTo>
                      <a:pt x="1721" y="4746"/>
                    </a:lnTo>
                    <a:lnTo>
                      <a:pt x="1686" y="4676"/>
                    </a:lnTo>
                    <a:lnTo>
                      <a:pt x="1668" y="4579"/>
                    </a:lnTo>
                    <a:lnTo>
                      <a:pt x="1739" y="4579"/>
                    </a:lnTo>
                    <a:lnTo>
                      <a:pt x="1756" y="4508"/>
                    </a:lnTo>
                    <a:lnTo>
                      <a:pt x="1845" y="4341"/>
                    </a:lnTo>
                    <a:lnTo>
                      <a:pt x="1906" y="4235"/>
                    </a:lnTo>
                    <a:lnTo>
                      <a:pt x="1933" y="4191"/>
                    </a:lnTo>
                    <a:lnTo>
                      <a:pt x="2012" y="4164"/>
                    </a:lnTo>
                    <a:lnTo>
                      <a:pt x="2092" y="4076"/>
                    </a:lnTo>
                    <a:lnTo>
                      <a:pt x="2154" y="3996"/>
                    </a:lnTo>
                    <a:lnTo>
                      <a:pt x="2136" y="3944"/>
                    </a:lnTo>
                    <a:lnTo>
                      <a:pt x="2065" y="3899"/>
                    </a:lnTo>
                    <a:lnTo>
                      <a:pt x="2057" y="3829"/>
                    </a:lnTo>
                    <a:lnTo>
                      <a:pt x="2012" y="3758"/>
                    </a:lnTo>
                    <a:lnTo>
                      <a:pt x="1959" y="3714"/>
                    </a:lnTo>
                    <a:lnTo>
                      <a:pt x="1915" y="3644"/>
                    </a:lnTo>
                    <a:lnTo>
                      <a:pt x="1995" y="3599"/>
                    </a:lnTo>
                    <a:lnTo>
                      <a:pt x="2039" y="3538"/>
                    </a:lnTo>
                    <a:lnTo>
                      <a:pt x="2092" y="3485"/>
                    </a:lnTo>
                    <a:lnTo>
                      <a:pt x="2145" y="3485"/>
                    </a:lnTo>
                    <a:lnTo>
                      <a:pt x="2198" y="3432"/>
                    </a:lnTo>
                    <a:lnTo>
                      <a:pt x="2304" y="3432"/>
                    </a:lnTo>
                    <a:lnTo>
                      <a:pt x="2277" y="335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5" name="Freeform 16">
                <a:extLst>
                  <a:ext uri="{FF2B5EF4-FFF2-40B4-BE49-F238E27FC236}">
                    <a16:creationId xmlns:a16="http://schemas.microsoft.com/office/drawing/2014/main" id="{0F0B44F1-848A-47CB-93FA-C0328944A3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824" y="2521155"/>
                <a:ext cx="634615" cy="795953"/>
              </a:xfrm>
              <a:custGeom>
                <a:avLst/>
                <a:gdLst>
                  <a:gd name="T0" fmla="*/ 251091 w 2436"/>
                  <a:gd name="T1" fmla="*/ 396589 h 2682"/>
                  <a:gd name="T2" fmla="*/ 270157 w 2436"/>
                  <a:gd name="T3" fmla="*/ 460287 h 2682"/>
                  <a:gd name="T4" fmla="*/ 212960 w 2436"/>
                  <a:gd name="T5" fmla="*/ 504553 h 2682"/>
                  <a:gd name="T6" fmla="*/ 162238 w 2436"/>
                  <a:gd name="T7" fmla="*/ 565013 h 2682"/>
                  <a:gd name="T8" fmla="*/ 101803 w 2436"/>
                  <a:gd name="T9" fmla="*/ 606039 h 2682"/>
                  <a:gd name="T10" fmla="*/ 51082 w 2436"/>
                  <a:gd name="T11" fmla="*/ 650664 h 2682"/>
                  <a:gd name="T12" fmla="*/ 41369 w 2436"/>
                  <a:gd name="T13" fmla="*/ 717242 h 2682"/>
                  <a:gd name="T14" fmla="*/ 28778 w 2436"/>
                  <a:gd name="T15" fmla="*/ 784180 h 2682"/>
                  <a:gd name="T16" fmla="*/ 89213 w 2436"/>
                  <a:gd name="T17" fmla="*/ 844280 h 2682"/>
                  <a:gd name="T18" fmla="*/ 124107 w 2436"/>
                  <a:gd name="T19" fmla="*/ 869832 h 2682"/>
                  <a:gd name="T20" fmla="*/ 149288 w 2436"/>
                  <a:gd name="T21" fmla="*/ 917336 h 2682"/>
                  <a:gd name="T22" fmla="*/ 216197 w 2436"/>
                  <a:gd name="T23" fmla="*/ 929932 h 2682"/>
                  <a:gd name="T24" fmla="*/ 276272 w 2436"/>
                  <a:gd name="T25" fmla="*/ 961961 h 2682"/>
                  <a:gd name="T26" fmla="*/ 349297 w 2436"/>
                  <a:gd name="T27" fmla="*/ 939648 h 2682"/>
                  <a:gd name="T28" fmla="*/ 403256 w 2436"/>
                  <a:gd name="T29" fmla="*/ 939648 h 2682"/>
                  <a:gd name="T30" fmla="*/ 434912 w 2436"/>
                  <a:gd name="T31" fmla="*/ 838162 h 2682"/>
                  <a:gd name="T32" fmla="*/ 501822 w 2436"/>
                  <a:gd name="T33" fmla="*/ 850758 h 2682"/>
                  <a:gd name="T34" fmla="*/ 457216 w 2436"/>
                  <a:gd name="T35" fmla="*/ 914097 h 2682"/>
                  <a:gd name="T36" fmla="*/ 511175 w 2436"/>
                  <a:gd name="T37" fmla="*/ 914097 h 2682"/>
                  <a:gd name="T38" fmla="*/ 565134 w 2436"/>
                  <a:gd name="T39" fmla="*/ 879189 h 2682"/>
                  <a:gd name="T40" fmla="*/ 647872 w 2436"/>
                  <a:gd name="T41" fmla="*/ 856876 h 2682"/>
                  <a:gd name="T42" fmla="*/ 723775 w 2436"/>
                  <a:gd name="T43" fmla="*/ 787059 h 2682"/>
                  <a:gd name="T44" fmla="*/ 774497 w 2436"/>
                  <a:gd name="T45" fmla="*/ 717242 h 2682"/>
                  <a:gd name="T46" fmla="*/ 748956 w 2436"/>
                  <a:gd name="T47" fmla="*/ 640948 h 2682"/>
                  <a:gd name="T48" fmla="*/ 790325 w 2436"/>
                  <a:gd name="T49" fmla="*/ 638068 h 2682"/>
                  <a:gd name="T50" fmla="*/ 844284 w 2436"/>
                  <a:gd name="T51" fmla="*/ 647425 h 2682"/>
                  <a:gd name="T52" fmla="*/ 875940 w 2436"/>
                  <a:gd name="T53" fmla="*/ 580847 h 2682"/>
                  <a:gd name="T54" fmla="*/ 875940 w 2436"/>
                  <a:gd name="T55" fmla="*/ 504553 h 2682"/>
                  <a:gd name="T56" fmla="*/ 834571 w 2436"/>
                  <a:gd name="T57" fmla="*/ 460287 h 2682"/>
                  <a:gd name="T58" fmla="*/ 774497 w 2436"/>
                  <a:gd name="T59" fmla="*/ 444093 h 2682"/>
                  <a:gd name="T60" fmla="*/ 707947 w 2436"/>
                  <a:gd name="T61" fmla="*/ 403066 h 2682"/>
                  <a:gd name="T62" fmla="*/ 707947 w 2436"/>
                  <a:gd name="T63" fmla="*/ 323533 h 2682"/>
                  <a:gd name="T64" fmla="*/ 686003 w 2436"/>
                  <a:gd name="T65" fmla="*/ 266312 h 2682"/>
                  <a:gd name="T66" fmla="*/ 644634 w 2436"/>
                  <a:gd name="T67" fmla="*/ 225285 h 2682"/>
                  <a:gd name="T68" fmla="*/ 606503 w 2436"/>
                  <a:gd name="T69" fmla="*/ 196495 h 2682"/>
                  <a:gd name="T70" fmla="*/ 530241 w 2436"/>
                  <a:gd name="T71" fmla="*/ 212330 h 2682"/>
                  <a:gd name="T72" fmla="*/ 476281 w 2436"/>
                  <a:gd name="T73" fmla="*/ 225285 h 2682"/>
                  <a:gd name="T74" fmla="*/ 403256 w 2436"/>
                  <a:gd name="T75" fmla="*/ 196495 h 2682"/>
                  <a:gd name="T76" fmla="*/ 361887 w 2436"/>
                  <a:gd name="T77" fmla="*/ 161586 h 2682"/>
                  <a:gd name="T78" fmla="*/ 317641 w 2436"/>
                  <a:gd name="T79" fmla="*/ 117321 h 2682"/>
                  <a:gd name="T80" fmla="*/ 324116 w 2436"/>
                  <a:gd name="T81" fmla="*/ 57221 h 2682"/>
                  <a:gd name="T82" fmla="*/ 282747 w 2436"/>
                  <a:gd name="T83" fmla="*/ 15835 h 2682"/>
                  <a:gd name="T84" fmla="*/ 279509 w 2436"/>
                  <a:gd name="T85" fmla="*/ 95368 h 2682"/>
                  <a:gd name="T86" fmla="*/ 295338 w 2436"/>
                  <a:gd name="T87" fmla="*/ 183899 h 2682"/>
                  <a:gd name="T88" fmla="*/ 260444 w 2436"/>
                  <a:gd name="T89" fmla="*/ 260194 h 2682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36" h="2682">
                    <a:moveTo>
                      <a:pt x="680" y="943"/>
                    </a:moveTo>
                    <a:lnTo>
                      <a:pt x="698" y="1023"/>
                    </a:lnTo>
                    <a:lnTo>
                      <a:pt x="698" y="1102"/>
                    </a:lnTo>
                    <a:lnTo>
                      <a:pt x="733" y="1173"/>
                    </a:lnTo>
                    <a:lnTo>
                      <a:pt x="777" y="1226"/>
                    </a:lnTo>
                    <a:lnTo>
                      <a:pt x="751" y="1279"/>
                    </a:lnTo>
                    <a:lnTo>
                      <a:pt x="698" y="1331"/>
                    </a:lnTo>
                    <a:lnTo>
                      <a:pt x="609" y="1349"/>
                    </a:lnTo>
                    <a:lnTo>
                      <a:pt x="592" y="1402"/>
                    </a:lnTo>
                    <a:lnTo>
                      <a:pt x="530" y="1429"/>
                    </a:lnTo>
                    <a:lnTo>
                      <a:pt x="495" y="1508"/>
                    </a:lnTo>
                    <a:lnTo>
                      <a:pt x="451" y="1570"/>
                    </a:lnTo>
                    <a:lnTo>
                      <a:pt x="371" y="1587"/>
                    </a:lnTo>
                    <a:lnTo>
                      <a:pt x="309" y="1623"/>
                    </a:lnTo>
                    <a:lnTo>
                      <a:pt x="283" y="1684"/>
                    </a:lnTo>
                    <a:lnTo>
                      <a:pt x="195" y="1702"/>
                    </a:lnTo>
                    <a:lnTo>
                      <a:pt x="159" y="1746"/>
                    </a:lnTo>
                    <a:lnTo>
                      <a:pt x="142" y="1808"/>
                    </a:lnTo>
                    <a:lnTo>
                      <a:pt x="150" y="1887"/>
                    </a:lnTo>
                    <a:lnTo>
                      <a:pt x="168" y="1949"/>
                    </a:lnTo>
                    <a:lnTo>
                      <a:pt x="115" y="1993"/>
                    </a:lnTo>
                    <a:lnTo>
                      <a:pt x="80" y="2055"/>
                    </a:lnTo>
                    <a:lnTo>
                      <a:pt x="0" y="2126"/>
                    </a:lnTo>
                    <a:lnTo>
                      <a:pt x="80" y="2179"/>
                    </a:lnTo>
                    <a:lnTo>
                      <a:pt x="98" y="2258"/>
                    </a:lnTo>
                    <a:lnTo>
                      <a:pt x="168" y="2337"/>
                    </a:lnTo>
                    <a:lnTo>
                      <a:pt x="248" y="2346"/>
                    </a:lnTo>
                    <a:lnTo>
                      <a:pt x="309" y="2284"/>
                    </a:lnTo>
                    <a:lnTo>
                      <a:pt x="353" y="2329"/>
                    </a:lnTo>
                    <a:lnTo>
                      <a:pt x="345" y="2417"/>
                    </a:lnTo>
                    <a:lnTo>
                      <a:pt x="380" y="2452"/>
                    </a:lnTo>
                    <a:lnTo>
                      <a:pt x="362" y="2523"/>
                    </a:lnTo>
                    <a:lnTo>
                      <a:pt x="415" y="2549"/>
                    </a:lnTo>
                    <a:lnTo>
                      <a:pt x="451" y="2496"/>
                    </a:lnTo>
                    <a:lnTo>
                      <a:pt x="539" y="2540"/>
                    </a:lnTo>
                    <a:lnTo>
                      <a:pt x="601" y="2584"/>
                    </a:lnTo>
                    <a:lnTo>
                      <a:pt x="671" y="2593"/>
                    </a:lnTo>
                    <a:lnTo>
                      <a:pt x="706" y="2655"/>
                    </a:lnTo>
                    <a:lnTo>
                      <a:pt x="768" y="2673"/>
                    </a:lnTo>
                    <a:lnTo>
                      <a:pt x="839" y="2681"/>
                    </a:lnTo>
                    <a:lnTo>
                      <a:pt x="918" y="2646"/>
                    </a:lnTo>
                    <a:lnTo>
                      <a:pt x="971" y="2611"/>
                    </a:lnTo>
                    <a:lnTo>
                      <a:pt x="1042" y="2611"/>
                    </a:lnTo>
                    <a:lnTo>
                      <a:pt x="1095" y="2681"/>
                    </a:lnTo>
                    <a:lnTo>
                      <a:pt x="1121" y="2611"/>
                    </a:lnTo>
                    <a:lnTo>
                      <a:pt x="1121" y="2505"/>
                    </a:lnTo>
                    <a:lnTo>
                      <a:pt x="1148" y="2381"/>
                    </a:lnTo>
                    <a:lnTo>
                      <a:pt x="1209" y="2329"/>
                    </a:lnTo>
                    <a:lnTo>
                      <a:pt x="1289" y="2311"/>
                    </a:lnTo>
                    <a:lnTo>
                      <a:pt x="1359" y="2329"/>
                    </a:lnTo>
                    <a:lnTo>
                      <a:pt x="1395" y="2364"/>
                    </a:lnTo>
                    <a:lnTo>
                      <a:pt x="1412" y="2434"/>
                    </a:lnTo>
                    <a:lnTo>
                      <a:pt x="1342" y="2496"/>
                    </a:lnTo>
                    <a:lnTo>
                      <a:pt x="1271" y="2540"/>
                    </a:lnTo>
                    <a:lnTo>
                      <a:pt x="1307" y="2584"/>
                    </a:lnTo>
                    <a:lnTo>
                      <a:pt x="1412" y="2602"/>
                    </a:lnTo>
                    <a:lnTo>
                      <a:pt x="1421" y="2540"/>
                    </a:lnTo>
                    <a:lnTo>
                      <a:pt x="1457" y="2496"/>
                    </a:lnTo>
                    <a:lnTo>
                      <a:pt x="1518" y="2487"/>
                    </a:lnTo>
                    <a:lnTo>
                      <a:pt x="1571" y="2443"/>
                    </a:lnTo>
                    <a:lnTo>
                      <a:pt x="1580" y="2364"/>
                    </a:lnTo>
                    <a:lnTo>
                      <a:pt x="1721" y="2373"/>
                    </a:lnTo>
                    <a:lnTo>
                      <a:pt x="1801" y="2381"/>
                    </a:lnTo>
                    <a:lnTo>
                      <a:pt x="1854" y="2337"/>
                    </a:lnTo>
                    <a:lnTo>
                      <a:pt x="1924" y="2276"/>
                    </a:lnTo>
                    <a:lnTo>
                      <a:pt x="2012" y="2187"/>
                    </a:lnTo>
                    <a:lnTo>
                      <a:pt x="2073" y="2099"/>
                    </a:lnTo>
                    <a:lnTo>
                      <a:pt x="2135" y="2055"/>
                    </a:lnTo>
                    <a:lnTo>
                      <a:pt x="2153" y="1993"/>
                    </a:lnTo>
                    <a:lnTo>
                      <a:pt x="2144" y="1905"/>
                    </a:lnTo>
                    <a:lnTo>
                      <a:pt x="2135" y="1826"/>
                    </a:lnTo>
                    <a:lnTo>
                      <a:pt x="2082" y="1781"/>
                    </a:lnTo>
                    <a:lnTo>
                      <a:pt x="2073" y="1711"/>
                    </a:lnTo>
                    <a:lnTo>
                      <a:pt x="2153" y="1711"/>
                    </a:lnTo>
                    <a:lnTo>
                      <a:pt x="2197" y="1773"/>
                    </a:lnTo>
                    <a:lnTo>
                      <a:pt x="2214" y="1834"/>
                    </a:lnTo>
                    <a:lnTo>
                      <a:pt x="2276" y="1852"/>
                    </a:lnTo>
                    <a:lnTo>
                      <a:pt x="2347" y="1799"/>
                    </a:lnTo>
                    <a:lnTo>
                      <a:pt x="2373" y="1746"/>
                    </a:lnTo>
                    <a:lnTo>
                      <a:pt x="2391" y="1658"/>
                    </a:lnTo>
                    <a:lnTo>
                      <a:pt x="2435" y="1614"/>
                    </a:lnTo>
                    <a:lnTo>
                      <a:pt x="2426" y="1552"/>
                    </a:lnTo>
                    <a:lnTo>
                      <a:pt x="2426" y="1473"/>
                    </a:lnTo>
                    <a:lnTo>
                      <a:pt x="2435" y="1402"/>
                    </a:lnTo>
                    <a:lnTo>
                      <a:pt x="2409" y="1331"/>
                    </a:lnTo>
                    <a:lnTo>
                      <a:pt x="2356" y="1331"/>
                    </a:lnTo>
                    <a:lnTo>
                      <a:pt x="2320" y="1279"/>
                    </a:lnTo>
                    <a:lnTo>
                      <a:pt x="2312" y="1226"/>
                    </a:lnTo>
                    <a:lnTo>
                      <a:pt x="2241" y="1234"/>
                    </a:lnTo>
                    <a:lnTo>
                      <a:pt x="2153" y="1234"/>
                    </a:lnTo>
                    <a:lnTo>
                      <a:pt x="2064" y="1217"/>
                    </a:lnTo>
                    <a:lnTo>
                      <a:pt x="2012" y="1164"/>
                    </a:lnTo>
                    <a:lnTo>
                      <a:pt x="1968" y="1120"/>
                    </a:lnTo>
                    <a:lnTo>
                      <a:pt x="2003" y="1040"/>
                    </a:lnTo>
                    <a:lnTo>
                      <a:pt x="1951" y="970"/>
                    </a:lnTo>
                    <a:lnTo>
                      <a:pt x="1968" y="899"/>
                    </a:lnTo>
                    <a:lnTo>
                      <a:pt x="1977" y="837"/>
                    </a:lnTo>
                    <a:lnTo>
                      <a:pt x="1924" y="776"/>
                    </a:lnTo>
                    <a:lnTo>
                      <a:pt x="1907" y="740"/>
                    </a:lnTo>
                    <a:lnTo>
                      <a:pt x="1898" y="696"/>
                    </a:lnTo>
                    <a:lnTo>
                      <a:pt x="1845" y="652"/>
                    </a:lnTo>
                    <a:lnTo>
                      <a:pt x="1792" y="626"/>
                    </a:lnTo>
                    <a:lnTo>
                      <a:pt x="1792" y="590"/>
                    </a:lnTo>
                    <a:lnTo>
                      <a:pt x="1748" y="528"/>
                    </a:lnTo>
                    <a:lnTo>
                      <a:pt x="1686" y="546"/>
                    </a:lnTo>
                    <a:lnTo>
                      <a:pt x="1615" y="546"/>
                    </a:lnTo>
                    <a:lnTo>
                      <a:pt x="1509" y="528"/>
                    </a:lnTo>
                    <a:lnTo>
                      <a:pt x="1474" y="590"/>
                    </a:lnTo>
                    <a:lnTo>
                      <a:pt x="1457" y="643"/>
                    </a:lnTo>
                    <a:lnTo>
                      <a:pt x="1395" y="652"/>
                    </a:lnTo>
                    <a:lnTo>
                      <a:pt x="1324" y="626"/>
                    </a:lnTo>
                    <a:lnTo>
                      <a:pt x="1262" y="643"/>
                    </a:lnTo>
                    <a:lnTo>
                      <a:pt x="1192" y="608"/>
                    </a:lnTo>
                    <a:lnTo>
                      <a:pt x="1121" y="546"/>
                    </a:lnTo>
                    <a:lnTo>
                      <a:pt x="1077" y="502"/>
                    </a:lnTo>
                    <a:lnTo>
                      <a:pt x="1059" y="449"/>
                    </a:lnTo>
                    <a:lnTo>
                      <a:pt x="1006" y="449"/>
                    </a:lnTo>
                    <a:lnTo>
                      <a:pt x="909" y="449"/>
                    </a:lnTo>
                    <a:lnTo>
                      <a:pt x="874" y="396"/>
                    </a:lnTo>
                    <a:lnTo>
                      <a:pt x="883" y="326"/>
                    </a:lnTo>
                    <a:lnTo>
                      <a:pt x="954" y="291"/>
                    </a:lnTo>
                    <a:lnTo>
                      <a:pt x="962" y="229"/>
                    </a:lnTo>
                    <a:lnTo>
                      <a:pt x="901" y="159"/>
                    </a:lnTo>
                    <a:lnTo>
                      <a:pt x="856" y="62"/>
                    </a:lnTo>
                    <a:lnTo>
                      <a:pt x="848" y="0"/>
                    </a:lnTo>
                    <a:lnTo>
                      <a:pt x="786" y="44"/>
                    </a:lnTo>
                    <a:lnTo>
                      <a:pt x="742" y="115"/>
                    </a:lnTo>
                    <a:lnTo>
                      <a:pt x="733" y="203"/>
                    </a:lnTo>
                    <a:lnTo>
                      <a:pt x="777" y="265"/>
                    </a:lnTo>
                    <a:lnTo>
                      <a:pt x="804" y="352"/>
                    </a:lnTo>
                    <a:lnTo>
                      <a:pt x="812" y="423"/>
                    </a:lnTo>
                    <a:lnTo>
                      <a:pt x="821" y="511"/>
                    </a:lnTo>
                    <a:lnTo>
                      <a:pt x="804" y="590"/>
                    </a:lnTo>
                    <a:lnTo>
                      <a:pt x="759" y="634"/>
                    </a:lnTo>
                    <a:lnTo>
                      <a:pt x="724" y="723"/>
                    </a:lnTo>
                    <a:lnTo>
                      <a:pt x="715" y="811"/>
                    </a:lnTo>
                    <a:lnTo>
                      <a:pt x="680" y="94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6" name="Freeform 17">
                <a:extLst>
                  <a:ext uri="{FF2B5EF4-FFF2-40B4-BE49-F238E27FC236}">
                    <a16:creationId xmlns:a16="http://schemas.microsoft.com/office/drawing/2014/main" id="{8081F4EF-1DFA-4767-A37B-A2BA5DE39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55807">
                <a:off x="1940008" y="3413447"/>
                <a:ext cx="315556" cy="275022"/>
              </a:xfrm>
              <a:custGeom>
                <a:avLst/>
                <a:gdLst>
                  <a:gd name="T0" fmla="*/ 79435 w 1166"/>
                  <a:gd name="T1" fmla="*/ 212712 h 972"/>
                  <a:gd name="T2" fmla="*/ 53915 w 1166"/>
                  <a:gd name="T3" fmla="*/ 196543 h 972"/>
                  <a:gd name="T4" fmla="*/ 51040 w 1166"/>
                  <a:gd name="T5" fmla="*/ 171391 h 972"/>
                  <a:gd name="T6" fmla="*/ 34865 w 1166"/>
                  <a:gd name="T7" fmla="*/ 145880 h 972"/>
                  <a:gd name="T8" fmla="*/ 15815 w 1166"/>
                  <a:gd name="T9" fmla="*/ 130070 h 972"/>
                  <a:gd name="T10" fmla="*/ 0 w 1166"/>
                  <a:gd name="T11" fmla="*/ 104919 h 972"/>
                  <a:gd name="T12" fmla="*/ 28755 w 1166"/>
                  <a:gd name="T13" fmla="*/ 88750 h 972"/>
                  <a:gd name="T14" fmla="*/ 44570 w 1166"/>
                  <a:gd name="T15" fmla="*/ 66832 h 972"/>
                  <a:gd name="T16" fmla="*/ 63620 w 1166"/>
                  <a:gd name="T17" fmla="*/ 47788 h 972"/>
                  <a:gd name="T18" fmla="*/ 82670 w 1166"/>
                  <a:gd name="T19" fmla="*/ 47788 h 972"/>
                  <a:gd name="T20" fmla="*/ 101720 w 1166"/>
                  <a:gd name="T21" fmla="*/ 28745 h 972"/>
                  <a:gd name="T22" fmla="*/ 139820 w 1166"/>
                  <a:gd name="T23" fmla="*/ 28745 h 972"/>
                  <a:gd name="T24" fmla="*/ 130115 w 1166"/>
                  <a:gd name="T25" fmla="*/ 0 h 972"/>
                  <a:gd name="T26" fmla="*/ 155635 w 1166"/>
                  <a:gd name="T27" fmla="*/ 12935 h 972"/>
                  <a:gd name="T28" fmla="*/ 193735 w 1166"/>
                  <a:gd name="T29" fmla="*/ 12935 h 972"/>
                  <a:gd name="T30" fmla="*/ 206315 w 1166"/>
                  <a:gd name="T31" fmla="*/ 38087 h 972"/>
                  <a:gd name="T32" fmla="*/ 193735 w 1166"/>
                  <a:gd name="T33" fmla="*/ 57130 h 972"/>
                  <a:gd name="T34" fmla="*/ 215660 w 1166"/>
                  <a:gd name="T35" fmla="*/ 60364 h 972"/>
                  <a:gd name="T36" fmla="*/ 237945 w 1166"/>
                  <a:gd name="T37" fmla="*/ 47788 h 972"/>
                  <a:gd name="T38" fmla="*/ 263465 w 1166"/>
                  <a:gd name="T39" fmla="*/ 53897 h 972"/>
                  <a:gd name="T40" fmla="*/ 263465 w 1166"/>
                  <a:gd name="T41" fmla="*/ 72940 h 972"/>
                  <a:gd name="T42" fmla="*/ 225365 w 1166"/>
                  <a:gd name="T43" fmla="*/ 91984 h 972"/>
                  <a:gd name="T44" fmla="*/ 222130 w 1166"/>
                  <a:gd name="T45" fmla="*/ 111027 h 972"/>
                  <a:gd name="T46" fmla="*/ 222130 w 1166"/>
                  <a:gd name="T47" fmla="*/ 130070 h 972"/>
                  <a:gd name="T48" fmla="*/ 215660 w 1166"/>
                  <a:gd name="T49" fmla="*/ 155582 h 972"/>
                  <a:gd name="T50" fmla="*/ 215660 w 1166"/>
                  <a:gd name="T51" fmla="*/ 180733 h 972"/>
                  <a:gd name="T52" fmla="*/ 241180 w 1166"/>
                  <a:gd name="T53" fmla="*/ 183967 h 972"/>
                  <a:gd name="T54" fmla="*/ 260230 w 1166"/>
                  <a:gd name="T55" fmla="*/ 190435 h 972"/>
                  <a:gd name="T56" fmla="*/ 266700 w 1166"/>
                  <a:gd name="T57" fmla="*/ 212712 h 972"/>
                  <a:gd name="T58" fmla="*/ 279280 w 1166"/>
                  <a:gd name="T59" fmla="*/ 228522 h 972"/>
                  <a:gd name="T60" fmla="*/ 323491 w 1166"/>
                  <a:gd name="T61" fmla="*/ 222054 h 972"/>
                  <a:gd name="T62" fmla="*/ 352245 w 1166"/>
                  <a:gd name="T63" fmla="*/ 222054 h 972"/>
                  <a:gd name="T64" fmla="*/ 361591 w 1166"/>
                  <a:gd name="T65" fmla="*/ 234630 h 972"/>
                  <a:gd name="T66" fmla="*/ 390345 w 1166"/>
                  <a:gd name="T67" fmla="*/ 237864 h 972"/>
                  <a:gd name="T68" fmla="*/ 390345 w 1166"/>
                  <a:gd name="T69" fmla="*/ 256907 h 972"/>
                  <a:gd name="T70" fmla="*/ 418741 w 1166"/>
                  <a:gd name="T71" fmla="*/ 269483 h 972"/>
                  <a:gd name="T72" fmla="*/ 418741 w 1166"/>
                  <a:gd name="T73" fmla="*/ 298228 h 972"/>
                  <a:gd name="T74" fmla="*/ 409395 w 1166"/>
                  <a:gd name="T75" fmla="*/ 314038 h 972"/>
                  <a:gd name="T76" fmla="*/ 380641 w 1166"/>
                  <a:gd name="T77" fmla="*/ 329847 h 972"/>
                  <a:gd name="T78" fmla="*/ 355480 w 1166"/>
                  <a:gd name="T79" fmla="*/ 323380 h 972"/>
                  <a:gd name="T80" fmla="*/ 326725 w 1166"/>
                  <a:gd name="T81" fmla="*/ 317271 h 972"/>
                  <a:gd name="T82" fmla="*/ 295095 w 1166"/>
                  <a:gd name="T83" fmla="*/ 320505 h 972"/>
                  <a:gd name="T84" fmla="*/ 269575 w 1166"/>
                  <a:gd name="T85" fmla="*/ 323380 h 972"/>
                  <a:gd name="T86" fmla="*/ 276045 w 1166"/>
                  <a:gd name="T87" fmla="*/ 336315 h 972"/>
                  <a:gd name="T88" fmla="*/ 244415 w 1166"/>
                  <a:gd name="T89" fmla="*/ 348891 h 972"/>
                  <a:gd name="T90" fmla="*/ 234710 w 1166"/>
                  <a:gd name="T91" fmla="*/ 317271 h 972"/>
                  <a:gd name="T92" fmla="*/ 212785 w 1166"/>
                  <a:gd name="T93" fmla="*/ 310804 h 972"/>
                  <a:gd name="T94" fmla="*/ 193735 w 1166"/>
                  <a:gd name="T95" fmla="*/ 307570 h 972"/>
                  <a:gd name="T96" fmla="*/ 174685 w 1166"/>
                  <a:gd name="T97" fmla="*/ 291760 h 972"/>
                  <a:gd name="T98" fmla="*/ 184030 w 1166"/>
                  <a:gd name="T99" fmla="*/ 256907 h 972"/>
                  <a:gd name="T100" fmla="*/ 152400 w 1166"/>
                  <a:gd name="T101" fmla="*/ 256907 h 972"/>
                  <a:gd name="T102" fmla="*/ 145930 w 1166"/>
                  <a:gd name="T103" fmla="*/ 244331 h 972"/>
                  <a:gd name="T104" fmla="*/ 126880 w 1166"/>
                  <a:gd name="T105" fmla="*/ 222054 h 972"/>
                  <a:gd name="T106" fmla="*/ 101720 w 1166"/>
                  <a:gd name="T107" fmla="*/ 209478 h 972"/>
                  <a:gd name="T108" fmla="*/ 79435 w 1166"/>
                  <a:gd name="T109" fmla="*/ 212712 h 97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166" h="972">
                    <a:moveTo>
                      <a:pt x="221" y="592"/>
                    </a:moveTo>
                    <a:lnTo>
                      <a:pt x="150" y="547"/>
                    </a:lnTo>
                    <a:lnTo>
                      <a:pt x="142" y="477"/>
                    </a:lnTo>
                    <a:lnTo>
                      <a:pt x="97" y="406"/>
                    </a:lnTo>
                    <a:lnTo>
                      <a:pt x="44" y="362"/>
                    </a:lnTo>
                    <a:lnTo>
                      <a:pt x="0" y="292"/>
                    </a:lnTo>
                    <a:lnTo>
                      <a:pt x="80" y="247"/>
                    </a:lnTo>
                    <a:lnTo>
                      <a:pt x="124" y="186"/>
                    </a:lnTo>
                    <a:lnTo>
                      <a:pt x="177" y="133"/>
                    </a:lnTo>
                    <a:lnTo>
                      <a:pt x="230" y="133"/>
                    </a:lnTo>
                    <a:lnTo>
                      <a:pt x="283" y="80"/>
                    </a:lnTo>
                    <a:lnTo>
                      <a:pt x="389" y="80"/>
                    </a:lnTo>
                    <a:lnTo>
                      <a:pt x="362" y="0"/>
                    </a:lnTo>
                    <a:lnTo>
                      <a:pt x="433" y="36"/>
                    </a:lnTo>
                    <a:lnTo>
                      <a:pt x="539" y="36"/>
                    </a:lnTo>
                    <a:lnTo>
                      <a:pt x="574" y="106"/>
                    </a:lnTo>
                    <a:lnTo>
                      <a:pt x="539" y="159"/>
                    </a:lnTo>
                    <a:lnTo>
                      <a:pt x="600" y="168"/>
                    </a:lnTo>
                    <a:lnTo>
                      <a:pt x="662" y="133"/>
                    </a:lnTo>
                    <a:lnTo>
                      <a:pt x="733" y="150"/>
                    </a:lnTo>
                    <a:lnTo>
                      <a:pt x="733" y="203"/>
                    </a:lnTo>
                    <a:lnTo>
                      <a:pt x="627" y="256"/>
                    </a:lnTo>
                    <a:lnTo>
                      <a:pt x="618" y="309"/>
                    </a:lnTo>
                    <a:lnTo>
                      <a:pt x="618" y="362"/>
                    </a:lnTo>
                    <a:lnTo>
                      <a:pt x="600" y="433"/>
                    </a:lnTo>
                    <a:lnTo>
                      <a:pt x="600" y="503"/>
                    </a:lnTo>
                    <a:lnTo>
                      <a:pt x="671" y="512"/>
                    </a:lnTo>
                    <a:lnTo>
                      <a:pt x="724" y="530"/>
                    </a:lnTo>
                    <a:lnTo>
                      <a:pt x="742" y="592"/>
                    </a:lnTo>
                    <a:lnTo>
                      <a:pt x="777" y="636"/>
                    </a:lnTo>
                    <a:lnTo>
                      <a:pt x="900" y="618"/>
                    </a:lnTo>
                    <a:lnTo>
                      <a:pt x="980" y="618"/>
                    </a:lnTo>
                    <a:lnTo>
                      <a:pt x="1006" y="653"/>
                    </a:lnTo>
                    <a:lnTo>
                      <a:pt x="1086" y="662"/>
                    </a:lnTo>
                    <a:lnTo>
                      <a:pt x="1086" y="715"/>
                    </a:lnTo>
                    <a:lnTo>
                      <a:pt x="1165" y="750"/>
                    </a:lnTo>
                    <a:lnTo>
                      <a:pt x="1165" y="830"/>
                    </a:lnTo>
                    <a:lnTo>
                      <a:pt x="1139" y="874"/>
                    </a:lnTo>
                    <a:lnTo>
                      <a:pt x="1059" y="918"/>
                    </a:lnTo>
                    <a:lnTo>
                      <a:pt x="989" y="900"/>
                    </a:lnTo>
                    <a:lnTo>
                      <a:pt x="909" y="883"/>
                    </a:lnTo>
                    <a:lnTo>
                      <a:pt x="821" y="892"/>
                    </a:lnTo>
                    <a:lnTo>
                      <a:pt x="750" y="900"/>
                    </a:lnTo>
                    <a:lnTo>
                      <a:pt x="768" y="936"/>
                    </a:lnTo>
                    <a:lnTo>
                      <a:pt x="680" y="971"/>
                    </a:lnTo>
                    <a:lnTo>
                      <a:pt x="653" y="883"/>
                    </a:lnTo>
                    <a:lnTo>
                      <a:pt x="592" y="865"/>
                    </a:lnTo>
                    <a:lnTo>
                      <a:pt x="539" y="856"/>
                    </a:lnTo>
                    <a:lnTo>
                      <a:pt x="486" y="812"/>
                    </a:lnTo>
                    <a:lnTo>
                      <a:pt x="512" y="715"/>
                    </a:lnTo>
                    <a:lnTo>
                      <a:pt x="424" y="715"/>
                    </a:lnTo>
                    <a:lnTo>
                      <a:pt x="406" y="680"/>
                    </a:lnTo>
                    <a:lnTo>
                      <a:pt x="353" y="618"/>
                    </a:lnTo>
                    <a:lnTo>
                      <a:pt x="283" y="583"/>
                    </a:lnTo>
                    <a:lnTo>
                      <a:pt x="221" y="59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7" name="Freeform 18">
                <a:extLst>
                  <a:ext uri="{FF2B5EF4-FFF2-40B4-BE49-F238E27FC236}">
                    <a16:creationId xmlns:a16="http://schemas.microsoft.com/office/drawing/2014/main" id="{6822312D-40D3-4C42-A164-573C70FEB5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187" y="3581553"/>
                <a:ext cx="571384" cy="657185"/>
              </a:xfrm>
              <a:custGeom>
                <a:avLst/>
                <a:gdLst>
                  <a:gd name="T0" fmla="*/ 702884 w 2190"/>
                  <a:gd name="T1" fmla="*/ 158665 h 2215"/>
                  <a:gd name="T2" fmla="*/ 724860 w 2190"/>
                  <a:gd name="T3" fmla="*/ 228464 h 2215"/>
                  <a:gd name="T4" fmla="*/ 743954 w 2190"/>
                  <a:gd name="T5" fmla="*/ 307976 h 2215"/>
                  <a:gd name="T6" fmla="*/ 778900 w 2190"/>
                  <a:gd name="T7" fmla="*/ 364823 h 2215"/>
                  <a:gd name="T8" fmla="*/ 763049 w 2190"/>
                  <a:gd name="T9" fmla="*/ 415912 h 2215"/>
                  <a:gd name="T10" fmla="*/ 699641 w 2190"/>
                  <a:gd name="T11" fmla="*/ 479234 h 2215"/>
                  <a:gd name="T12" fmla="*/ 677305 w 2190"/>
                  <a:gd name="T13" fmla="*/ 571339 h 2215"/>
                  <a:gd name="T14" fmla="*/ 654968 w 2190"/>
                  <a:gd name="T15" fmla="*/ 666683 h 2215"/>
                  <a:gd name="T16" fmla="*/ 616780 w 2190"/>
                  <a:gd name="T17" fmla="*/ 717412 h 2215"/>
                  <a:gd name="T18" fmla="*/ 537521 w 2190"/>
                  <a:gd name="T19" fmla="*/ 685751 h 2215"/>
                  <a:gd name="T20" fmla="*/ 457901 w 2190"/>
                  <a:gd name="T21" fmla="*/ 688630 h 2215"/>
                  <a:gd name="T22" fmla="*/ 451416 w 2190"/>
                  <a:gd name="T23" fmla="*/ 755550 h 2215"/>
                  <a:gd name="T24" fmla="*/ 356306 w 2190"/>
                  <a:gd name="T25" fmla="*/ 774618 h 2215"/>
                  <a:gd name="T26" fmla="*/ 314875 w 2190"/>
                  <a:gd name="T27" fmla="*/ 796565 h 2215"/>
                  <a:gd name="T28" fmla="*/ 232373 w 2190"/>
                  <a:gd name="T29" fmla="*/ 780735 h 2215"/>
                  <a:gd name="T30" fmla="*/ 146269 w 2190"/>
                  <a:gd name="T31" fmla="*/ 774618 h 2215"/>
                  <a:gd name="T32" fmla="*/ 98714 w 2190"/>
                  <a:gd name="T33" fmla="*/ 749074 h 2215"/>
                  <a:gd name="T34" fmla="*/ 41431 w 2190"/>
                  <a:gd name="T35" fmla="*/ 717412 h 2215"/>
                  <a:gd name="T36" fmla="*/ 34946 w 2190"/>
                  <a:gd name="T37" fmla="*/ 685751 h 2215"/>
                  <a:gd name="T38" fmla="*/ 88986 w 2190"/>
                  <a:gd name="T39" fmla="*/ 650852 h 2215"/>
                  <a:gd name="T40" fmla="*/ 130417 w 2190"/>
                  <a:gd name="T41" fmla="*/ 574578 h 2215"/>
                  <a:gd name="T42" fmla="*/ 171848 w 2190"/>
                  <a:gd name="T43" fmla="*/ 539678 h 2215"/>
                  <a:gd name="T44" fmla="*/ 187700 w 2190"/>
                  <a:gd name="T45" fmla="*/ 501541 h 2215"/>
                  <a:gd name="T46" fmla="*/ 200309 w 2190"/>
                  <a:gd name="T47" fmla="*/ 472758 h 2215"/>
                  <a:gd name="T48" fmla="*/ 206794 w 2190"/>
                  <a:gd name="T49" fmla="*/ 450811 h 2215"/>
                  <a:gd name="T50" fmla="*/ 197067 w 2190"/>
                  <a:gd name="T51" fmla="*/ 444335 h 2215"/>
                  <a:gd name="T52" fmla="*/ 159239 w 2190"/>
                  <a:gd name="T53" fmla="*/ 463404 h 2215"/>
                  <a:gd name="T54" fmla="*/ 95471 w 2190"/>
                  <a:gd name="T55" fmla="*/ 444335 h 2215"/>
                  <a:gd name="T56" fmla="*/ 105198 w 2190"/>
                  <a:gd name="T57" fmla="*/ 396843 h 2215"/>
                  <a:gd name="T58" fmla="*/ 57283 w 2190"/>
                  <a:gd name="T59" fmla="*/ 428505 h 2215"/>
                  <a:gd name="T60" fmla="*/ 19094 w 2190"/>
                  <a:gd name="T61" fmla="*/ 396843 h 2215"/>
                  <a:gd name="T62" fmla="*/ 57283 w 2190"/>
                  <a:gd name="T63" fmla="*/ 364823 h 2215"/>
                  <a:gd name="T64" fmla="*/ 101956 w 2190"/>
                  <a:gd name="T65" fmla="*/ 329923 h 2215"/>
                  <a:gd name="T66" fmla="*/ 190942 w 2190"/>
                  <a:gd name="T67" fmla="*/ 358706 h 2215"/>
                  <a:gd name="T68" fmla="*/ 279929 w 2190"/>
                  <a:gd name="T69" fmla="*/ 387129 h 2215"/>
                  <a:gd name="T70" fmla="*/ 359188 w 2190"/>
                  <a:gd name="T71" fmla="*/ 393605 h 2215"/>
                  <a:gd name="T72" fmla="*/ 442049 w 2190"/>
                  <a:gd name="T73" fmla="*/ 355468 h 2215"/>
                  <a:gd name="T74" fmla="*/ 426198 w 2190"/>
                  <a:gd name="T75" fmla="*/ 310855 h 2215"/>
                  <a:gd name="T76" fmla="*/ 400619 w 2190"/>
                  <a:gd name="T77" fmla="*/ 231702 h 2215"/>
                  <a:gd name="T78" fmla="*/ 464386 w 2190"/>
                  <a:gd name="T79" fmla="*/ 146073 h 2215"/>
                  <a:gd name="T80" fmla="*/ 524551 w 2190"/>
                  <a:gd name="T81" fmla="*/ 82391 h 2215"/>
                  <a:gd name="T82" fmla="*/ 569224 w 2190"/>
                  <a:gd name="T83" fmla="*/ 3238 h 2215"/>
                  <a:gd name="T84" fmla="*/ 635874 w 2190"/>
                  <a:gd name="T85" fmla="*/ 34899 h 2215"/>
                  <a:gd name="T86" fmla="*/ 664695 w 2190"/>
                  <a:gd name="T87" fmla="*/ 82391 h 2215"/>
                  <a:gd name="T88" fmla="*/ 724860 w 2190"/>
                  <a:gd name="T89" fmla="*/ 107936 h 221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190" h="2215">
                    <a:moveTo>
                      <a:pt x="2039" y="388"/>
                    </a:moveTo>
                    <a:lnTo>
                      <a:pt x="1986" y="397"/>
                    </a:lnTo>
                    <a:lnTo>
                      <a:pt x="1951" y="441"/>
                    </a:lnTo>
                    <a:lnTo>
                      <a:pt x="1968" y="511"/>
                    </a:lnTo>
                    <a:lnTo>
                      <a:pt x="1977" y="582"/>
                    </a:lnTo>
                    <a:lnTo>
                      <a:pt x="2012" y="635"/>
                    </a:lnTo>
                    <a:lnTo>
                      <a:pt x="2056" y="688"/>
                    </a:lnTo>
                    <a:lnTo>
                      <a:pt x="2039" y="759"/>
                    </a:lnTo>
                    <a:lnTo>
                      <a:pt x="2065" y="856"/>
                    </a:lnTo>
                    <a:lnTo>
                      <a:pt x="2065" y="935"/>
                    </a:lnTo>
                    <a:lnTo>
                      <a:pt x="2101" y="997"/>
                    </a:lnTo>
                    <a:lnTo>
                      <a:pt x="2162" y="1014"/>
                    </a:lnTo>
                    <a:lnTo>
                      <a:pt x="2189" y="1059"/>
                    </a:lnTo>
                    <a:lnTo>
                      <a:pt x="2162" y="1111"/>
                    </a:lnTo>
                    <a:lnTo>
                      <a:pt x="2118" y="1156"/>
                    </a:lnTo>
                    <a:lnTo>
                      <a:pt x="2030" y="1173"/>
                    </a:lnTo>
                    <a:lnTo>
                      <a:pt x="1959" y="1235"/>
                    </a:lnTo>
                    <a:lnTo>
                      <a:pt x="1942" y="1332"/>
                    </a:lnTo>
                    <a:lnTo>
                      <a:pt x="1915" y="1438"/>
                    </a:lnTo>
                    <a:lnTo>
                      <a:pt x="1871" y="1500"/>
                    </a:lnTo>
                    <a:lnTo>
                      <a:pt x="1880" y="1588"/>
                    </a:lnTo>
                    <a:lnTo>
                      <a:pt x="1845" y="1676"/>
                    </a:lnTo>
                    <a:lnTo>
                      <a:pt x="1836" y="1764"/>
                    </a:lnTo>
                    <a:lnTo>
                      <a:pt x="1818" y="1853"/>
                    </a:lnTo>
                    <a:lnTo>
                      <a:pt x="1783" y="1923"/>
                    </a:lnTo>
                    <a:lnTo>
                      <a:pt x="1765" y="1994"/>
                    </a:lnTo>
                    <a:lnTo>
                      <a:pt x="1712" y="1994"/>
                    </a:lnTo>
                    <a:lnTo>
                      <a:pt x="1633" y="1967"/>
                    </a:lnTo>
                    <a:lnTo>
                      <a:pt x="1562" y="1906"/>
                    </a:lnTo>
                    <a:lnTo>
                      <a:pt x="1492" y="1906"/>
                    </a:lnTo>
                    <a:lnTo>
                      <a:pt x="1403" y="1932"/>
                    </a:lnTo>
                    <a:lnTo>
                      <a:pt x="1333" y="1879"/>
                    </a:lnTo>
                    <a:lnTo>
                      <a:pt x="1271" y="1914"/>
                    </a:lnTo>
                    <a:lnTo>
                      <a:pt x="1262" y="1967"/>
                    </a:lnTo>
                    <a:lnTo>
                      <a:pt x="1253" y="2038"/>
                    </a:lnTo>
                    <a:lnTo>
                      <a:pt x="1253" y="2100"/>
                    </a:lnTo>
                    <a:lnTo>
                      <a:pt x="1174" y="2117"/>
                    </a:lnTo>
                    <a:lnTo>
                      <a:pt x="1068" y="2117"/>
                    </a:lnTo>
                    <a:lnTo>
                      <a:pt x="989" y="2153"/>
                    </a:lnTo>
                    <a:lnTo>
                      <a:pt x="936" y="2117"/>
                    </a:lnTo>
                    <a:lnTo>
                      <a:pt x="918" y="2170"/>
                    </a:lnTo>
                    <a:lnTo>
                      <a:pt x="874" y="2214"/>
                    </a:lnTo>
                    <a:lnTo>
                      <a:pt x="795" y="2206"/>
                    </a:lnTo>
                    <a:lnTo>
                      <a:pt x="706" y="2135"/>
                    </a:lnTo>
                    <a:lnTo>
                      <a:pt x="645" y="2170"/>
                    </a:lnTo>
                    <a:lnTo>
                      <a:pt x="556" y="2153"/>
                    </a:lnTo>
                    <a:lnTo>
                      <a:pt x="477" y="2135"/>
                    </a:lnTo>
                    <a:lnTo>
                      <a:pt x="406" y="2153"/>
                    </a:lnTo>
                    <a:lnTo>
                      <a:pt x="380" y="2091"/>
                    </a:lnTo>
                    <a:lnTo>
                      <a:pt x="318" y="2056"/>
                    </a:lnTo>
                    <a:lnTo>
                      <a:pt x="274" y="2082"/>
                    </a:lnTo>
                    <a:lnTo>
                      <a:pt x="221" y="2038"/>
                    </a:lnTo>
                    <a:lnTo>
                      <a:pt x="186" y="1976"/>
                    </a:lnTo>
                    <a:lnTo>
                      <a:pt x="115" y="1994"/>
                    </a:lnTo>
                    <a:lnTo>
                      <a:pt x="36" y="2038"/>
                    </a:lnTo>
                    <a:lnTo>
                      <a:pt x="44" y="1967"/>
                    </a:lnTo>
                    <a:lnTo>
                      <a:pt x="97" y="1906"/>
                    </a:lnTo>
                    <a:lnTo>
                      <a:pt x="150" y="1862"/>
                    </a:lnTo>
                    <a:lnTo>
                      <a:pt x="194" y="1835"/>
                    </a:lnTo>
                    <a:lnTo>
                      <a:pt x="247" y="1809"/>
                    </a:lnTo>
                    <a:lnTo>
                      <a:pt x="256" y="1720"/>
                    </a:lnTo>
                    <a:lnTo>
                      <a:pt x="292" y="1659"/>
                    </a:lnTo>
                    <a:lnTo>
                      <a:pt x="362" y="1597"/>
                    </a:lnTo>
                    <a:lnTo>
                      <a:pt x="424" y="1579"/>
                    </a:lnTo>
                    <a:lnTo>
                      <a:pt x="433" y="1526"/>
                    </a:lnTo>
                    <a:lnTo>
                      <a:pt x="477" y="1500"/>
                    </a:lnTo>
                    <a:lnTo>
                      <a:pt x="424" y="1447"/>
                    </a:lnTo>
                    <a:lnTo>
                      <a:pt x="442" y="1385"/>
                    </a:lnTo>
                    <a:lnTo>
                      <a:pt x="521" y="1394"/>
                    </a:lnTo>
                    <a:lnTo>
                      <a:pt x="530" y="1314"/>
                    </a:lnTo>
                    <a:lnTo>
                      <a:pt x="556" y="1314"/>
                    </a:lnTo>
                    <a:lnTo>
                      <a:pt x="574" y="1297"/>
                    </a:lnTo>
                    <a:lnTo>
                      <a:pt x="583" y="1270"/>
                    </a:lnTo>
                    <a:lnTo>
                      <a:pt x="574" y="1253"/>
                    </a:lnTo>
                    <a:lnTo>
                      <a:pt x="556" y="1244"/>
                    </a:lnTo>
                    <a:lnTo>
                      <a:pt x="547" y="1235"/>
                    </a:lnTo>
                    <a:lnTo>
                      <a:pt x="530" y="1235"/>
                    </a:lnTo>
                    <a:lnTo>
                      <a:pt x="512" y="1244"/>
                    </a:lnTo>
                    <a:lnTo>
                      <a:pt x="442" y="1288"/>
                    </a:lnTo>
                    <a:lnTo>
                      <a:pt x="353" y="1314"/>
                    </a:lnTo>
                    <a:lnTo>
                      <a:pt x="300" y="1297"/>
                    </a:lnTo>
                    <a:lnTo>
                      <a:pt x="265" y="1235"/>
                    </a:lnTo>
                    <a:lnTo>
                      <a:pt x="318" y="1182"/>
                    </a:lnTo>
                    <a:lnTo>
                      <a:pt x="362" y="1111"/>
                    </a:lnTo>
                    <a:lnTo>
                      <a:pt x="292" y="1103"/>
                    </a:lnTo>
                    <a:lnTo>
                      <a:pt x="239" y="1156"/>
                    </a:lnTo>
                    <a:lnTo>
                      <a:pt x="212" y="1217"/>
                    </a:lnTo>
                    <a:lnTo>
                      <a:pt x="159" y="1191"/>
                    </a:lnTo>
                    <a:lnTo>
                      <a:pt x="124" y="1138"/>
                    </a:lnTo>
                    <a:lnTo>
                      <a:pt x="106" y="1076"/>
                    </a:lnTo>
                    <a:lnTo>
                      <a:pt x="53" y="1103"/>
                    </a:lnTo>
                    <a:lnTo>
                      <a:pt x="0" y="1023"/>
                    </a:lnTo>
                    <a:lnTo>
                      <a:pt x="89" y="988"/>
                    </a:lnTo>
                    <a:lnTo>
                      <a:pt x="159" y="1014"/>
                    </a:lnTo>
                    <a:lnTo>
                      <a:pt x="212" y="935"/>
                    </a:lnTo>
                    <a:lnTo>
                      <a:pt x="239" y="970"/>
                    </a:lnTo>
                    <a:lnTo>
                      <a:pt x="283" y="917"/>
                    </a:lnTo>
                    <a:lnTo>
                      <a:pt x="371" y="917"/>
                    </a:lnTo>
                    <a:lnTo>
                      <a:pt x="442" y="944"/>
                    </a:lnTo>
                    <a:lnTo>
                      <a:pt x="530" y="997"/>
                    </a:lnTo>
                    <a:lnTo>
                      <a:pt x="574" y="1032"/>
                    </a:lnTo>
                    <a:lnTo>
                      <a:pt x="689" y="1006"/>
                    </a:lnTo>
                    <a:lnTo>
                      <a:pt x="777" y="1076"/>
                    </a:lnTo>
                    <a:lnTo>
                      <a:pt x="847" y="1120"/>
                    </a:lnTo>
                    <a:lnTo>
                      <a:pt x="953" y="1156"/>
                    </a:lnTo>
                    <a:lnTo>
                      <a:pt x="997" y="1094"/>
                    </a:lnTo>
                    <a:lnTo>
                      <a:pt x="1130" y="1094"/>
                    </a:lnTo>
                    <a:lnTo>
                      <a:pt x="1165" y="1014"/>
                    </a:lnTo>
                    <a:lnTo>
                      <a:pt x="1227" y="988"/>
                    </a:lnTo>
                    <a:lnTo>
                      <a:pt x="1289" y="970"/>
                    </a:lnTo>
                    <a:lnTo>
                      <a:pt x="1271" y="900"/>
                    </a:lnTo>
                    <a:lnTo>
                      <a:pt x="1183" y="864"/>
                    </a:lnTo>
                    <a:lnTo>
                      <a:pt x="1165" y="811"/>
                    </a:lnTo>
                    <a:lnTo>
                      <a:pt x="1130" y="741"/>
                    </a:lnTo>
                    <a:lnTo>
                      <a:pt x="1112" y="644"/>
                    </a:lnTo>
                    <a:lnTo>
                      <a:pt x="1183" y="644"/>
                    </a:lnTo>
                    <a:lnTo>
                      <a:pt x="1200" y="573"/>
                    </a:lnTo>
                    <a:lnTo>
                      <a:pt x="1289" y="406"/>
                    </a:lnTo>
                    <a:lnTo>
                      <a:pt x="1350" y="300"/>
                    </a:lnTo>
                    <a:lnTo>
                      <a:pt x="1377" y="256"/>
                    </a:lnTo>
                    <a:lnTo>
                      <a:pt x="1456" y="229"/>
                    </a:lnTo>
                    <a:lnTo>
                      <a:pt x="1536" y="141"/>
                    </a:lnTo>
                    <a:lnTo>
                      <a:pt x="1598" y="61"/>
                    </a:lnTo>
                    <a:lnTo>
                      <a:pt x="1580" y="9"/>
                    </a:lnTo>
                    <a:lnTo>
                      <a:pt x="1642" y="0"/>
                    </a:lnTo>
                    <a:lnTo>
                      <a:pt x="1712" y="35"/>
                    </a:lnTo>
                    <a:lnTo>
                      <a:pt x="1765" y="97"/>
                    </a:lnTo>
                    <a:lnTo>
                      <a:pt x="1783" y="132"/>
                    </a:lnTo>
                    <a:lnTo>
                      <a:pt x="1871" y="132"/>
                    </a:lnTo>
                    <a:lnTo>
                      <a:pt x="1845" y="229"/>
                    </a:lnTo>
                    <a:lnTo>
                      <a:pt x="1898" y="273"/>
                    </a:lnTo>
                    <a:lnTo>
                      <a:pt x="1951" y="282"/>
                    </a:lnTo>
                    <a:lnTo>
                      <a:pt x="2012" y="300"/>
                    </a:lnTo>
                    <a:lnTo>
                      <a:pt x="2039" y="388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18" name="Freeform 19">
                <a:extLst>
                  <a:ext uri="{FF2B5EF4-FFF2-40B4-BE49-F238E27FC236}">
                    <a16:creationId xmlns:a16="http://schemas.microsoft.com/office/drawing/2014/main" id="{441B25DE-1565-4B83-AAC5-318F459D5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7831" y="2864148"/>
                <a:ext cx="823161" cy="795953"/>
              </a:xfrm>
              <a:custGeom>
                <a:avLst/>
                <a:gdLst>
                  <a:gd name="T0" fmla="*/ 1050655 w 3159"/>
                  <a:gd name="T1" fmla="*/ 6475 h 2683"/>
                  <a:gd name="T2" fmla="*/ 993444 w 3159"/>
                  <a:gd name="T3" fmla="*/ 12591 h 2683"/>
                  <a:gd name="T4" fmla="*/ 939472 w 3159"/>
                  <a:gd name="T5" fmla="*/ 73029 h 2683"/>
                  <a:gd name="T6" fmla="*/ 907809 w 3159"/>
                  <a:gd name="T7" fmla="*/ 88857 h 2683"/>
                  <a:gd name="T8" fmla="*/ 907809 w 3159"/>
                  <a:gd name="T9" fmla="*/ 165124 h 2683"/>
                  <a:gd name="T10" fmla="*/ 876145 w 3159"/>
                  <a:gd name="T11" fmla="*/ 231677 h 2683"/>
                  <a:gd name="T12" fmla="*/ 822173 w 3159"/>
                  <a:gd name="T13" fmla="*/ 222323 h 2683"/>
                  <a:gd name="T14" fmla="*/ 780795 w 3159"/>
                  <a:gd name="T15" fmla="*/ 225201 h 2683"/>
                  <a:gd name="T16" fmla="*/ 806341 w 3159"/>
                  <a:gd name="T17" fmla="*/ 301468 h 2683"/>
                  <a:gd name="T18" fmla="*/ 755608 w 3159"/>
                  <a:gd name="T19" fmla="*/ 371258 h 2683"/>
                  <a:gd name="T20" fmla="*/ 679687 w 3159"/>
                  <a:gd name="T21" fmla="*/ 441049 h 2683"/>
                  <a:gd name="T22" fmla="*/ 596930 w 3159"/>
                  <a:gd name="T23" fmla="*/ 463354 h 2683"/>
                  <a:gd name="T24" fmla="*/ 542958 w 3159"/>
                  <a:gd name="T25" fmla="*/ 498249 h 2683"/>
                  <a:gd name="T26" fmla="*/ 488986 w 3159"/>
                  <a:gd name="T27" fmla="*/ 498249 h 2683"/>
                  <a:gd name="T28" fmla="*/ 533603 w 3159"/>
                  <a:gd name="T29" fmla="*/ 434934 h 2683"/>
                  <a:gd name="T30" fmla="*/ 466678 w 3159"/>
                  <a:gd name="T31" fmla="*/ 422342 h 2683"/>
                  <a:gd name="T32" fmla="*/ 435014 w 3159"/>
                  <a:gd name="T33" fmla="*/ 523791 h 2683"/>
                  <a:gd name="T34" fmla="*/ 381042 w 3159"/>
                  <a:gd name="T35" fmla="*/ 523791 h 2683"/>
                  <a:gd name="T36" fmla="*/ 308000 w 3159"/>
                  <a:gd name="T37" fmla="*/ 546095 h 2683"/>
                  <a:gd name="T38" fmla="*/ 247911 w 3159"/>
                  <a:gd name="T39" fmla="*/ 514078 h 2683"/>
                  <a:gd name="T40" fmla="*/ 180986 w 3159"/>
                  <a:gd name="T41" fmla="*/ 501487 h 2683"/>
                  <a:gd name="T42" fmla="*/ 155799 w 3159"/>
                  <a:gd name="T43" fmla="*/ 454000 h 2683"/>
                  <a:gd name="T44" fmla="*/ 120897 w 3159"/>
                  <a:gd name="T45" fmla="*/ 428458 h 2683"/>
                  <a:gd name="T46" fmla="*/ 60449 w 3159"/>
                  <a:gd name="T47" fmla="*/ 368380 h 2683"/>
                  <a:gd name="T48" fmla="*/ 3238 w 3159"/>
                  <a:gd name="T49" fmla="*/ 396800 h 2683"/>
                  <a:gd name="T50" fmla="*/ 31664 w 3159"/>
                  <a:gd name="T51" fmla="*/ 444287 h 2683"/>
                  <a:gd name="T52" fmla="*/ 0 w 3159"/>
                  <a:gd name="T53" fmla="*/ 498249 h 2683"/>
                  <a:gd name="T54" fmla="*/ 31664 w 3159"/>
                  <a:gd name="T55" fmla="*/ 542858 h 2683"/>
                  <a:gd name="T56" fmla="*/ 95351 w 3159"/>
                  <a:gd name="T57" fmla="*/ 539620 h 2683"/>
                  <a:gd name="T58" fmla="*/ 136729 w 3159"/>
                  <a:gd name="T59" fmla="*/ 536382 h 2683"/>
                  <a:gd name="T60" fmla="*/ 149322 w 3159"/>
                  <a:gd name="T61" fmla="*/ 615886 h 2683"/>
                  <a:gd name="T62" fmla="*/ 193939 w 3159"/>
                  <a:gd name="T63" fmla="*/ 650782 h 2683"/>
                  <a:gd name="T64" fmla="*/ 260505 w 3159"/>
                  <a:gd name="T65" fmla="*/ 692152 h 2683"/>
                  <a:gd name="T66" fmla="*/ 320953 w 3159"/>
                  <a:gd name="T67" fmla="*/ 634953 h 2683"/>
                  <a:gd name="T68" fmla="*/ 365210 w 3159"/>
                  <a:gd name="T69" fmla="*/ 634953 h 2683"/>
                  <a:gd name="T70" fmla="*/ 441491 w 3159"/>
                  <a:gd name="T71" fmla="*/ 679201 h 2683"/>
                  <a:gd name="T72" fmla="*/ 482869 w 3159"/>
                  <a:gd name="T73" fmla="*/ 733163 h 2683"/>
                  <a:gd name="T74" fmla="*/ 508056 w 3159"/>
                  <a:gd name="T75" fmla="*/ 815905 h 2683"/>
                  <a:gd name="T76" fmla="*/ 498701 w 3159"/>
                  <a:gd name="T77" fmla="*/ 875983 h 2683"/>
                  <a:gd name="T78" fmla="*/ 549435 w 3159"/>
                  <a:gd name="T79" fmla="*/ 917354 h 2683"/>
                  <a:gd name="T80" fmla="*/ 609883 w 3159"/>
                  <a:gd name="T81" fmla="*/ 936420 h 2683"/>
                  <a:gd name="T82" fmla="*/ 689042 w 3159"/>
                  <a:gd name="T83" fmla="*/ 939658 h 2683"/>
                  <a:gd name="T84" fmla="*/ 689042 w 3159"/>
                  <a:gd name="T85" fmla="*/ 854038 h 2683"/>
                  <a:gd name="T86" fmla="*/ 739776 w 3159"/>
                  <a:gd name="T87" fmla="*/ 812667 h 2683"/>
                  <a:gd name="T88" fmla="*/ 739776 w 3159"/>
                  <a:gd name="T89" fmla="*/ 752230 h 2683"/>
                  <a:gd name="T90" fmla="*/ 768201 w 3159"/>
                  <a:gd name="T91" fmla="*/ 695030 h 2683"/>
                  <a:gd name="T92" fmla="*/ 834767 w 3159"/>
                  <a:gd name="T93" fmla="*/ 701506 h 2683"/>
                  <a:gd name="T94" fmla="*/ 907809 w 3159"/>
                  <a:gd name="T95" fmla="*/ 650782 h 2683"/>
                  <a:gd name="T96" fmla="*/ 961781 w 3159"/>
                  <a:gd name="T97" fmla="*/ 587106 h 2683"/>
                  <a:gd name="T98" fmla="*/ 1006398 w 3159"/>
                  <a:gd name="T99" fmla="*/ 590344 h 2683"/>
                  <a:gd name="T100" fmla="*/ 1012514 w 3159"/>
                  <a:gd name="T101" fmla="*/ 517316 h 2683"/>
                  <a:gd name="T102" fmla="*/ 936594 w 3159"/>
                  <a:gd name="T103" fmla="*/ 476304 h 2683"/>
                  <a:gd name="T104" fmla="*/ 968257 w 3159"/>
                  <a:gd name="T105" fmla="*/ 390325 h 2683"/>
                  <a:gd name="T106" fmla="*/ 955304 w 3159"/>
                  <a:gd name="T107" fmla="*/ 301468 h 2683"/>
                  <a:gd name="T108" fmla="*/ 1050655 w 3159"/>
                  <a:gd name="T109" fmla="*/ 228439 h 2683"/>
                  <a:gd name="T110" fmla="*/ 1136290 w 3159"/>
                  <a:gd name="T111" fmla="*/ 3238 h 268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3159" h="2683">
                    <a:moveTo>
                      <a:pt x="3026" y="18"/>
                    </a:moveTo>
                    <a:lnTo>
                      <a:pt x="2973" y="53"/>
                    </a:lnTo>
                    <a:lnTo>
                      <a:pt x="2920" y="18"/>
                    </a:lnTo>
                    <a:lnTo>
                      <a:pt x="2858" y="0"/>
                    </a:lnTo>
                    <a:lnTo>
                      <a:pt x="2832" y="71"/>
                    </a:lnTo>
                    <a:lnTo>
                      <a:pt x="2761" y="35"/>
                    </a:lnTo>
                    <a:lnTo>
                      <a:pt x="2717" y="106"/>
                    </a:lnTo>
                    <a:lnTo>
                      <a:pt x="2664" y="194"/>
                    </a:lnTo>
                    <a:lnTo>
                      <a:pt x="2611" y="203"/>
                    </a:lnTo>
                    <a:lnTo>
                      <a:pt x="2558" y="185"/>
                    </a:lnTo>
                    <a:lnTo>
                      <a:pt x="2497" y="176"/>
                    </a:lnTo>
                    <a:lnTo>
                      <a:pt x="2523" y="247"/>
                    </a:lnTo>
                    <a:lnTo>
                      <a:pt x="2514" y="318"/>
                    </a:lnTo>
                    <a:lnTo>
                      <a:pt x="2514" y="397"/>
                    </a:lnTo>
                    <a:lnTo>
                      <a:pt x="2523" y="459"/>
                    </a:lnTo>
                    <a:lnTo>
                      <a:pt x="2479" y="503"/>
                    </a:lnTo>
                    <a:lnTo>
                      <a:pt x="2461" y="591"/>
                    </a:lnTo>
                    <a:lnTo>
                      <a:pt x="2435" y="644"/>
                    </a:lnTo>
                    <a:lnTo>
                      <a:pt x="2364" y="697"/>
                    </a:lnTo>
                    <a:lnTo>
                      <a:pt x="2302" y="679"/>
                    </a:lnTo>
                    <a:lnTo>
                      <a:pt x="2285" y="618"/>
                    </a:lnTo>
                    <a:lnTo>
                      <a:pt x="2241" y="556"/>
                    </a:lnTo>
                    <a:lnTo>
                      <a:pt x="2161" y="556"/>
                    </a:lnTo>
                    <a:lnTo>
                      <a:pt x="2170" y="626"/>
                    </a:lnTo>
                    <a:lnTo>
                      <a:pt x="2223" y="671"/>
                    </a:lnTo>
                    <a:lnTo>
                      <a:pt x="2232" y="750"/>
                    </a:lnTo>
                    <a:lnTo>
                      <a:pt x="2241" y="838"/>
                    </a:lnTo>
                    <a:lnTo>
                      <a:pt x="2223" y="900"/>
                    </a:lnTo>
                    <a:lnTo>
                      <a:pt x="2161" y="944"/>
                    </a:lnTo>
                    <a:lnTo>
                      <a:pt x="2100" y="1032"/>
                    </a:lnTo>
                    <a:lnTo>
                      <a:pt x="2012" y="1121"/>
                    </a:lnTo>
                    <a:lnTo>
                      <a:pt x="1942" y="1182"/>
                    </a:lnTo>
                    <a:lnTo>
                      <a:pt x="1889" y="1226"/>
                    </a:lnTo>
                    <a:lnTo>
                      <a:pt x="1809" y="1218"/>
                    </a:lnTo>
                    <a:lnTo>
                      <a:pt x="1668" y="1209"/>
                    </a:lnTo>
                    <a:lnTo>
                      <a:pt x="1659" y="1288"/>
                    </a:lnTo>
                    <a:lnTo>
                      <a:pt x="1606" y="1332"/>
                    </a:lnTo>
                    <a:lnTo>
                      <a:pt x="1545" y="1341"/>
                    </a:lnTo>
                    <a:lnTo>
                      <a:pt x="1509" y="1385"/>
                    </a:lnTo>
                    <a:lnTo>
                      <a:pt x="1500" y="1447"/>
                    </a:lnTo>
                    <a:lnTo>
                      <a:pt x="1395" y="1429"/>
                    </a:lnTo>
                    <a:lnTo>
                      <a:pt x="1359" y="1385"/>
                    </a:lnTo>
                    <a:lnTo>
                      <a:pt x="1430" y="1341"/>
                    </a:lnTo>
                    <a:lnTo>
                      <a:pt x="1500" y="1279"/>
                    </a:lnTo>
                    <a:lnTo>
                      <a:pt x="1483" y="1209"/>
                    </a:lnTo>
                    <a:lnTo>
                      <a:pt x="1447" y="1174"/>
                    </a:lnTo>
                    <a:lnTo>
                      <a:pt x="1377" y="1156"/>
                    </a:lnTo>
                    <a:lnTo>
                      <a:pt x="1297" y="1174"/>
                    </a:lnTo>
                    <a:lnTo>
                      <a:pt x="1236" y="1226"/>
                    </a:lnTo>
                    <a:lnTo>
                      <a:pt x="1209" y="1350"/>
                    </a:lnTo>
                    <a:lnTo>
                      <a:pt x="1209" y="1456"/>
                    </a:lnTo>
                    <a:lnTo>
                      <a:pt x="1183" y="1526"/>
                    </a:lnTo>
                    <a:lnTo>
                      <a:pt x="1130" y="1456"/>
                    </a:lnTo>
                    <a:lnTo>
                      <a:pt x="1059" y="1456"/>
                    </a:lnTo>
                    <a:lnTo>
                      <a:pt x="1006" y="1491"/>
                    </a:lnTo>
                    <a:lnTo>
                      <a:pt x="927" y="1526"/>
                    </a:lnTo>
                    <a:lnTo>
                      <a:pt x="856" y="1518"/>
                    </a:lnTo>
                    <a:lnTo>
                      <a:pt x="794" y="1500"/>
                    </a:lnTo>
                    <a:lnTo>
                      <a:pt x="759" y="1438"/>
                    </a:lnTo>
                    <a:lnTo>
                      <a:pt x="689" y="1429"/>
                    </a:lnTo>
                    <a:lnTo>
                      <a:pt x="627" y="1385"/>
                    </a:lnTo>
                    <a:lnTo>
                      <a:pt x="539" y="1341"/>
                    </a:lnTo>
                    <a:lnTo>
                      <a:pt x="503" y="1394"/>
                    </a:lnTo>
                    <a:lnTo>
                      <a:pt x="450" y="1368"/>
                    </a:lnTo>
                    <a:lnTo>
                      <a:pt x="468" y="1297"/>
                    </a:lnTo>
                    <a:lnTo>
                      <a:pt x="433" y="1262"/>
                    </a:lnTo>
                    <a:lnTo>
                      <a:pt x="441" y="1174"/>
                    </a:lnTo>
                    <a:lnTo>
                      <a:pt x="397" y="1129"/>
                    </a:lnTo>
                    <a:lnTo>
                      <a:pt x="336" y="1191"/>
                    </a:lnTo>
                    <a:lnTo>
                      <a:pt x="256" y="1182"/>
                    </a:lnTo>
                    <a:lnTo>
                      <a:pt x="186" y="1103"/>
                    </a:lnTo>
                    <a:lnTo>
                      <a:pt x="168" y="1024"/>
                    </a:lnTo>
                    <a:lnTo>
                      <a:pt x="88" y="971"/>
                    </a:lnTo>
                    <a:lnTo>
                      <a:pt x="27" y="1050"/>
                    </a:lnTo>
                    <a:lnTo>
                      <a:pt x="9" y="1103"/>
                    </a:lnTo>
                    <a:lnTo>
                      <a:pt x="44" y="1165"/>
                    </a:lnTo>
                    <a:lnTo>
                      <a:pt x="88" y="1174"/>
                    </a:lnTo>
                    <a:lnTo>
                      <a:pt x="88" y="1235"/>
                    </a:lnTo>
                    <a:lnTo>
                      <a:pt x="62" y="1279"/>
                    </a:lnTo>
                    <a:lnTo>
                      <a:pt x="35" y="1332"/>
                    </a:lnTo>
                    <a:lnTo>
                      <a:pt x="0" y="1385"/>
                    </a:lnTo>
                    <a:lnTo>
                      <a:pt x="9" y="1456"/>
                    </a:lnTo>
                    <a:lnTo>
                      <a:pt x="27" y="1526"/>
                    </a:lnTo>
                    <a:lnTo>
                      <a:pt x="88" y="1509"/>
                    </a:lnTo>
                    <a:lnTo>
                      <a:pt x="150" y="1482"/>
                    </a:lnTo>
                    <a:lnTo>
                      <a:pt x="203" y="1518"/>
                    </a:lnTo>
                    <a:lnTo>
                      <a:pt x="265" y="1500"/>
                    </a:lnTo>
                    <a:lnTo>
                      <a:pt x="309" y="1456"/>
                    </a:lnTo>
                    <a:lnTo>
                      <a:pt x="344" y="1438"/>
                    </a:lnTo>
                    <a:lnTo>
                      <a:pt x="380" y="1491"/>
                    </a:lnTo>
                    <a:lnTo>
                      <a:pt x="415" y="1588"/>
                    </a:lnTo>
                    <a:lnTo>
                      <a:pt x="371" y="1641"/>
                    </a:lnTo>
                    <a:lnTo>
                      <a:pt x="415" y="1712"/>
                    </a:lnTo>
                    <a:lnTo>
                      <a:pt x="459" y="1765"/>
                    </a:lnTo>
                    <a:lnTo>
                      <a:pt x="477" y="1809"/>
                    </a:lnTo>
                    <a:lnTo>
                      <a:pt x="539" y="1809"/>
                    </a:lnTo>
                    <a:lnTo>
                      <a:pt x="636" y="1835"/>
                    </a:lnTo>
                    <a:lnTo>
                      <a:pt x="653" y="1888"/>
                    </a:lnTo>
                    <a:lnTo>
                      <a:pt x="724" y="1924"/>
                    </a:lnTo>
                    <a:lnTo>
                      <a:pt x="803" y="1888"/>
                    </a:lnTo>
                    <a:lnTo>
                      <a:pt x="874" y="1826"/>
                    </a:lnTo>
                    <a:lnTo>
                      <a:pt x="892" y="1765"/>
                    </a:lnTo>
                    <a:lnTo>
                      <a:pt x="944" y="1747"/>
                    </a:lnTo>
                    <a:lnTo>
                      <a:pt x="980" y="1703"/>
                    </a:lnTo>
                    <a:lnTo>
                      <a:pt x="1015" y="1765"/>
                    </a:lnTo>
                    <a:lnTo>
                      <a:pt x="1077" y="1809"/>
                    </a:lnTo>
                    <a:lnTo>
                      <a:pt x="1200" y="1826"/>
                    </a:lnTo>
                    <a:lnTo>
                      <a:pt x="1227" y="1888"/>
                    </a:lnTo>
                    <a:lnTo>
                      <a:pt x="1227" y="1959"/>
                    </a:lnTo>
                    <a:lnTo>
                      <a:pt x="1271" y="2003"/>
                    </a:lnTo>
                    <a:lnTo>
                      <a:pt x="1342" y="2038"/>
                    </a:lnTo>
                    <a:lnTo>
                      <a:pt x="1350" y="2118"/>
                    </a:lnTo>
                    <a:lnTo>
                      <a:pt x="1395" y="2206"/>
                    </a:lnTo>
                    <a:lnTo>
                      <a:pt x="1412" y="2268"/>
                    </a:lnTo>
                    <a:lnTo>
                      <a:pt x="1377" y="2321"/>
                    </a:lnTo>
                    <a:lnTo>
                      <a:pt x="1333" y="2400"/>
                    </a:lnTo>
                    <a:lnTo>
                      <a:pt x="1386" y="2435"/>
                    </a:lnTo>
                    <a:lnTo>
                      <a:pt x="1483" y="2427"/>
                    </a:lnTo>
                    <a:lnTo>
                      <a:pt x="1527" y="2479"/>
                    </a:lnTo>
                    <a:lnTo>
                      <a:pt x="1527" y="2550"/>
                    </a:lnTo>
                    <a:lnTo>
                      <a:pt x="1597" y="2559"/>
                    </a:lnTo>
                    <a:lnTo>
                      <a:pt x="1624" y="2612"/>
                    </a:lnTo>
                    <a:lnTo>
                      <a:pt x="1695" y="2603"/>
                    </a:lnTo>
                    <a:lnTo>
                      <a:pt x="1748" y="2674"/>
                    </a:lnTo>
                    <a:lnTo>
                      <a:pt x="1862" y="2682"/>
                    </a:lnTo>
                    <a:lnTo>
                      <a:pt x="1915" y="2612"/>
                    </a:lnTo>
                    <a:lnTo>
                      <a:pt x="1889" y="2541"/>
                    </a:lnTo>
                    <a:lnTo>
                      <a:pt x="1933" y="2462"/>
                    </a:lnTo>
                    <a:lnTo>
                      <a:pt x="1915" y="2374"/>
                    </a:lnTo>
                    <a:lnTo>
                      <a:pt x="1933" y="2329"/>
                    </a:lnTo>
                    <a:lnTo>
                      <a:pt x="1995" y="2312"/>
                    </a:lnTo>
                    <a:lnTo>
                      <a:pt x="2056" y="2259"/>
                    </a:lnTo>
                    <a:lnTo>
                      <a:pt x="2091" y="2188"/>
                    </a:lnTo>
                    <a:lnTo>
                      <a:pt x="2039" y="2153"/>
                    </a:lnTo>
                    <a:lnTo>
                      <a:pt x="2056" y="2091"/>
                    </a:lnTo>
                    <a:lnTo>
                      <a:pt x="2039" y="2021"/>
                    </a:lnTo>
                    <a:lnTo>
                      <a:pt x="2082" y="1985"/>
                    </a:lnTo>
                    <a:lnTo>
                      <a:pt x="2135" y="1932"/>
                    </a:lnTo>
                    <a:lnTo>
                      <a:pt x="2179" y="1897"/>
                    </a:lnTo>
                    <a:lnTo>
                      <a:pt x="2250" y="1924"/>
                    </a:lnTo>
                    <a:lnTo>
                      <a:pt x="2320" y="1950"/>
                    </a:lnTo>
                    <a:lnTo>
                      <a:pt x="2400" y="1924"/>
                    </a:lnTo>
                    <a:lnTo>
                      <a:pt x="2479" y="1879"/>
                    </a:lnTo>
                    <a:lnTo>
                      <a:pt x="2523" y="1809"/>
                    </a:lnTo>
                    <a:lnTo>
                      <a:pt x="2576" y="1756"/>
                    </a:lnTo>
                    <a:lnTo>
                      <a:pt x="2603" y="1712"/>
                    </a:lnTo>
                    <a:lnTo>
                      <a:pt x="2673" y="1632"/>
                    </a:lnTo>
                    <a:lnTo>
                      <a:pt x="2717" y="1694"/>
                    </a:lnTo>
                    <a:lnTo>
                      <a:pt x="2797" y="1712"/>
                    </a:lnTo>
                    <a:lnTo>
                      <a:pt x="2797" y="1641"/>
                    </a:lnTo>
                    <a:lnTo>
                      <a:pt x="2788" y="1562"/>
                    </a:lnTo>
                    <a:lnTo>
                      <a:pt x="2850" y="1518"/>
                    </a:lnTo>
                    <a:lnTo>
                      <a:pt x="2814" y="1438"/>
                    </a:lnTo>
                    <a:lnTo>
                      <a:pt x="2779" y="1403"/>
                    </a:lnTo>
                    <a:lnTo>
                      <a:pt x="2691" y="1368"/>
                    </a:lnTo>
                    <a:lnTo>
                      <a:pt x="2603" y="1324"/>
                    </a:lnTo>
                    <a:lnTo>
                      <a:pt x="2647" y="1271"/>
                    </a:lnTo>
                    <a:lnTo>
                      <a:pt x="2691" y="1165"/>
                    </a:lnTo>
                    <a:lnTo>
                      <a:pt x="2691" y="1085"/>
                    </a:lnTo>
                    <a:lnTo>
                      <a:pt x="2655" y="1015"/>
                    </a:lnTo>
                    <a:lnTo>
                      <a:pt x="2638" y="926"/>
                    </a:lnTo>
                    <a:lnTo>
                      <a:pt x="2655" y="838"/>
                    </a:lnTo>
                    <a:lnTo>
                      <a:pt x="2726" y="768"/>
                    </a:lnTo>
                    <a:lnTo>
                      <a:pt x="2832" y="697"/>
                    </a:lnTo>
                    <a:lnTo>
                      <a:pt x="2920" y="635"/>
                    </a:lnTo>
                    <a:lnTo>
                      <a:pt x="2964" y="556"/>
                    </a:lnTo>
                    <a:lnTo>
                      <a:pt x="2956" y="468"/>
                    </a:lnTo>
                    <a:lnTo>
                      <a:pt x="3158" y="9"/>
                    </a:lnTo>
                    <a:lnTo>
                      <a:pt x="3097" y="18"/>
                    </a:lnTo>
                    <a:lnTo>
                      <a:pt x="3026" y="18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r>
                  <a:rPr lang="es-CO" sz="800" dirty="0"/>
                  <a:t>     </a:t>
                </a:r>
              </a:p>
            </p:txBody>
          </p:sp>
          <p:sp>
            <p:nvSpPr>
              <p:cNvPr id="219" name="Freeform 20">
                <a:extLst>
                  <a:ext uri="{FF2B5EF4-FFF2-40B4-BE49-F238E27FC236}">
                    <a16:creationId xmlns:a16="http://schemas.microsoft.com/office/drawing/2014/main" id="{CFF88CAD-F294-4125-B0DA-ADD88D51C5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6706" y="3483369"/>
                <a:ext cx="502404" cy="765843"/>
              </a:xfrm>
              <a:custGeom>
                <a:avLst/>
                <a:gdLst>
                  <a:gd name="T0" fmla="*/ 664803 w 1846"/>
                  <a:gd name="T1" fmla="*/ 553297 h 2631"/>
                  <a:gd name="T2" fmla="*/ 645705 w 1846"/>
                  <a:gd name="T3" fmla="*/ 502506 h 2631"/>
                  <a:gd name="T4" fmla="*/ 664803 w 1846"/>
                  <a:gd name="T5" fmla="*/ 454597 h 2631"/>
                  <a:gd name="T6" fmla="*/ 632734 w 1846"/>
                  <a:gd name="T7" fmla="*/ 416414 h 2631"/>
                  <a:gd name="T8" fmla="*/ 591656 w 1846"/>
                  <a:gd name="T9" fmla="*/ 438747 h 2631"/>
                  <a:gd name="T10" fmla="*/ 550219 w 1846"/>
                  <a:gd name="T11" fmla="*/ 416414 h 2631"/>
                  <a:gd name="T12" fmla="*/ 505538 w 1846"/>
                  <a:gd name="T13" fmla="*/ 372107 h 2631"/>
                  <a:gd name="T14" fmla="*/ 521753 w 1846"/>
                  <a:gd name="T15" fmla="*/ 311590 h 2631"/>
                  <a:gd name="T16" fmla="*/ 518510 w 1846"/>
                  <a:gd name="T17" fmla="*/ 270164 h 2631"/>
                  <a:gd name="T18" fmla="*/ 524636 w 1846"/>
                  <a:gd name="T19" fmla="*/ 216132 h 2631"/>
                  <a:gd name="T20" fmla="*/ 527879 w 1846"/>
                  <a:gd name="T21" fmla="*/ 165341 h 2631"/>
                  <a:gd name="T22" fmla="*/ 550219 w 1846"/>
                  <a:gd name="T23" fmla="*/ 127157 h 2631"/>
                  <a:gd name="T24" fmla="*/ 556705 w 1846"/>
                  <a:gd name="T25" fmla="*/ 86092 h 2631"/>
                  <a:gd name="T26" fmla="*/ 543733 w 1846"/>
                  <a:gd name="T27" fmla="*/ 44667 h 2631"/>
                  <a:gd name="T28" fmla="*/ 534364 w 1846"/>
                  <a:gd name="T29" fmla="*/ 0 h 2631"/>
                  <a:gd name="T30" fmla="*/ 480315 w 1846"/>
                  <a:gd name="T31" fmla="*/ 6484 h 2631"/>
                  <a:gd name="T32" fmla="*/ 416538 w 1846"/>
                  <a:gd name="T33" fmla="*/ 12968 h 2631"/>
                  <a:gd name="T34" fmla="*/ 378343 w 1846"/>
                  <a:gd name="T35" fmla="*/ 54033 h 2631"/>
                  <a:gd name="T36" fmla="*/ 334023 w 1846"/>
                  <a:gd name="T37" fmla="*/ 73125 h 2631"/>
                  <a:gd name="T38" fmla="*/ 286099 w 1846"/>
                  <a:gd name="T39" fmla="*/ 89334 h 2631"/>
                  <a:gd name="T40" fmla="*/ 292585 w 1846"/>
                  <a:gd name="T41" fmla="*/ 146249 h 2631"/>
                  <a:gd name="T42" fmla="*/ 295828 w 1846"/>
                  <a:gd name="T43" fmla="*/ 184432 h 2631"/>
                  <a:gd name="T44" fmla="*/ 273488 w 1846"/>
                  <a:gd name="T45" fmla="*/ 229099 h 2631"/>
                  <a:gd name="T46" fmla="*/ 283217 w 1846"/>
                  <a:gd name="T47" fmla="*/ 260799 h 2631"/>
                  <a:gd name="T48" fmla="*/ 245022 w 1846"/>
                  <a:gd name="T49" fmla="*/ 292498 h 2631"/>
                  <a:gd name="T50" fmla="*/ 197099 w 1846"/>
                  <a:gd name="T51" fmla="*/ 340407 h 2631"/>
                  <a:gd name="T52" fmla="*/ 194216 w 1846"/>
                  <a:gd name="T53" fmla="*/ 387956 h 2631"/>
                  <a:gd name="T54" fmla="*/ 156021 w 1846"/>
                  <a:gd name="T55" fmla="*/ 457839 h 2631"/>
                  <a:gd name="T56" fmla="*/ 143050 w 1846"/>
                  <a:gd name="T57" fmla="*/ 505388 h 2631"/>
                  <a:gd name="T58" fmla="*/ 143050 w 1846"/>
                  <a:gd name="T59" fmla="*/ 540329 h 2631"/>
                  <a:gd name="T60" fmla="*/ 95487 w 1846"/>
                  <a:gd name="T61" fmla="*/ 562663 h 2631"/>
                  <a:gd name="T62" fmla="*/ 63778 w 1846"/>
                  <a:gd name="T63" fmla="*/ 619937 h 2631"/>
                  <a:gd name="T64" fmla="*/ 38195 w 1846"/>
                  <a:gd name="T65" fmla="*/ 680454 h 2631"/>
                  <a:gd name="T66" fmla="*/ 28826 w 1846"/>
                  <a:gd name="T67" fmla="*/ 743853 h 2631"/>
                  <a:gd name="T68" fmla="*/ 19097 w 1846"/>
                  <a:gd name="T69" fmla="*/ 807612 h 2631"/>
                  <a:gd name="T70" fmla="*/ 0 w 1846"/>
                  <a:gd name="T71" fmla="*/ 858403 h 2631"/>
                  <a:gd name="T72" fmla="*/ 6486 w 1846"/>
                  <a:gd name="T73" fmla="*/ 915677 h 2631"/>
                  <a:gd name="T74" fmla="*/ 57292 w 1846"/>
                  <a:gd name="T75" fmla="*/ 947377 h 2631"/>
                  <a:gd name="T76" fmla="*/ 101972 w 1846"/>
                  <a:gd name="T77" fmla="*/ 925043 h 2631"/>
                  <a:gd name="T78" fmla="*/ 140167 w 1846"/>
                  <a:gd name="T79" fmla="*/ 918919 h 2631"/>
                  <a:gd name="T80" fmla="*/ 181244 w 1846"/>
                  <a:gd name="T81" fmla="*/ 883618 h 2631"/>
                  <a:gd name="T82" fmla="*/ 219439 w 1846"/>
                  <a:gd name="T83" fmla="*/ 861645 h 2631"/>
                  <a:gd name="T84" fmla="*/ 235293 w 1846"/>
                  <a:gd name="T85" fmla="*/ 820219 h 2631"/>
                  <a:gd name="T86" fmla="*/ 286099 w 1846"/>
                  <a:gd name="T87" fmla="*/ 782036 h 2631"/>
                  <a:gd name="T88" fmla="*/ 340509 w 1846"/>
                  <a:gd name="T89" fmla="*/ 772670 h 2631"/>
                  <a:gd name="T90" fmla="*/ 375460 w 1846"/>
                  <a:gd name="T91" fmla="*/ 769428 h 2631"/>
                  <a:gd name="T92" fmla="*/ 435635 w 1846"/>
                  <a:gd name="T93" fmla="*/ 753579 h 2631"/>
                  <a:gd name="T94" fmla="*/ 435635 w 1846"/>
                  <a:gd name="T95" fmla="*/ 785278 h 2631"/>
                  <a:gd name="T96" fmla="*/ 448607 w 1846"/>
                  <a:gd name="T97" fmla="*/ 816977 h 2631"/>
                  <a:gd name="T98" fmla="*/ 515267 w 1846"/>
                  <a:gd name="T99" fmla="*/ 804370 h 2631"/>
                  <a:gd name="T100" fmla="*/ 543733 w 1846"/>
                  <a:gd name="T101" fmla="*/ 759703 h 2631"/>
                  <a:gd name="T102" fmla="*/ 559587 w 1846"/>
                  <a:gd name="T103" fmla="*/ 715396 h 2631"/>
                  <a:gd name="T104" fmla="*/ 575802 w 1846"/>
                  <a:gd name="T105" fmla="*/ 673970 h 2631"/>
                  <a:gd name="T106" fmla="*/ 616879 w 1846"/>
                  <a:gd name="T107" fmla="*/ 639029 h 2631"/>
                  <a:gd name="T108" fmla="*/ 645705 w 1846"/>
                  <a:gd name="T109" fmla="*/ 594362 h 2631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846" h="2631">
                    <a:moveTo>
                      <a:pt x="1792" y="1650"/>
                    </a:moveTo>
                    <a:lnTo>
                      <a:pt x="1845" y="1536"/>
                    </a:lnTo>
                    <a:lnTo>
                      <a:pt x="1809" y="1474"/>
                    </a:lnTo>
                    <a:lnTo>
                      <a:pt x="1792" y="1395"/>
                    </a:lnTo>
                    <a:lnTo>
                      <a:pt x="1845" y="1342"/>
                    </a:lnTo>
                    <a:lnTo>
                      <a:pt x="1845" y="1262"/>
                    </a:lnTo>
                    <a:lnTo>
                      <a:pt x="1809" y="1209"/>
                    </a:lnTo>
                    <a:lnTo>
                      <a:pt x="1756" y="1156"/>
                    </a:lnTo>
                    <a:lnTo>
                      <a:pt x="1703" y="1183"/>
                    </a:lnTo>
                    <a:lnTo>
                      <a:pt x="1642" y="1218"/>
                    </a:lnTo>
                    <a:lnTo>
                      <a:pt x="1571" y="1209"/>
                    </a:lnTo>
                    <a:lnTo>
                      <a:pt x="1527" y="1156"/>
                    </a:lnTo>
                    <a:lnTo>
                      <a:pt x="1456" y="1139"/>
                    </a:lnTo>
                    <a:lnTo>
                      <a:pt x="1403" y="1033"/>
                    </a:lnTo>
                    <a:lnTo>
                      <a:pt x="1430" y="962"/>
                    </a:lnTo>
                    <a:lnTo>
                      <a:pt x="1448" y="865"/>
                    </a:lnTo>
                    <a:lnTo>
                      <a:pt x="1439" y="830"/>
                    </a:lnTo>
                    <a:lnTo>
                      <a:pt x="1439" y="750"/>
                    </a:lnTo>
                    <a:lnTo>
                      <a:pt x="1439" y="671"/>
                    </a:lnTo>
                    <a:lnTo>
                      <a:pt x="1456" y="600"/>
                    </a:lnTo>
                    <a:lnTo>
                      <a:pt x="1483" y="521"/>
                    </a:lnTo>
                    <a:lnTo>
                      <a:pt x="1465" y="459"/>
                    </a:lnTo>
                    <a:lnTo>
                      <a:pt x="1483" y="398"/>
                    </a:lnTo>
                    <a:lnTo>
                      <a:pt x="1527" y="353"/>
                    </a:lnTo>
                    <a:lnTo>
                      <a:pt x="1509" y="283"/>
                    </a:lnTo>
                    <a:lnTo>
                      <a:pt x="1545" y="239"/>
                    </a:lnTo>
                    <a:lnTo>
                      <a:pt x="1518" y="186"/>
                    </a:lnTo>
                    <a:lnTo>
                      <a:pt x="1509" y="124"/>
                    </a:lnTo>
                    <a:lnTo>
                      <a:pt x="1509" y="45"/>
                    </a:lnTo>
                    <a:lnTo>
                      <a:pt x="1483" y="0"/>
                    </a:lnTo>
                    <a:lnTo>
                      <a:pt x="1448" y="18"/>
                    </a:lnTo>
                    <a:lnTo>
                      <a:pt x="1333" y="18"/>
                    </a:lnTo>
                    <a:lnTo>
                      <a:pt x="1227" y="9"/>
                    </a:lnTo>
                    <a:lnTo>
                      <a:pt x="1156" y="36"/>
                    </a:lnTo>
                    <a:lnTo>
                      <a:pt x="1112" y="80"/>
                    </a:lnTo>
                    <a:lnTo>
                      <a:pt x="1050" y="150"/>
                    </a:lnTo>
                    <a:lnTo>
                      <a:pt x="971" y="168"/>
                    </a:lnTo>
                    <a:lnTo>
                      <a:pt x="927" y="203"/>
                    </a:lnTo>
                    <a:lnTo>
                      <a:pt x="839" y="203"/>
                    </a:lnTo>
                    <a:lnTo>
                      <a:pt x="794" y="248"/>
                    </a:lnTo>
                    <a:lnTo>
                      <a:pt x="830" y="336"/>
                    </a:lnTo>
                    <a:lnTo>
                      <a:pt x="812" y="406"/>
                    </a:lnTo>
                    <a:lnTo>
                      <a:pt x="812" y="459"/>
                    </a:lnTo>
                    <a:lnTo>
                      <a:pt x="821" y="512"/>
                    </a:lnTo>
                    <a:lnTo>
                      <a:pt x="759" y="556"/>
                    </a:lnTo>
                    <a:lnTo>
                      <a:pt x="759" y="636"/>
                    </a:lnTo>
                    <a:lnTo>
                      <a:pt x="733" y="680"/>
                    </a:lnTo>
                    <a:lnTo>
                      <a:pt x="786" y="724"/>
                    </a:lnTo>
                    <a:lnTo>
                      <a:pt x="750" y="777"/>
                    </a:lnTo>
                    <a:lnTo>
                      <a:pt x="680" y="812"/>
                    </a:lnTo>
                    <a:lnTo>
                      <a:pt x="609" y="883"/>
                    </a:lnTo>
                    <a:lnTo>
                      <a:pt x="547" y="945"/>
                    </a:lnTo>
                    <a:lnTo>
                      <a:pt x="530" y="1015"/>
                    </a:lnTo>
                    <a:lnTo>
                      <a:pt x="539" y="1077"/>
                    </a:lnTo>
                    <a:lnTo>
                      <a:pt x="486" y="1174"/>
                    </a:lnTo>
                    <a:lnTo>
                      <a:pt x="433" y="1271"/>
                    </a:lnTo>
                    <a:lnTo>
                      <a:pt x="406" y="1333"/>
                    </a:lnTo>
                    <a:lnTo>
                      <a:pt x="397" y="1403"/>
                    </a:lnTo>
                    <a:lnTo>
                      <a:pt x="424" y="1448"/>
                    </a:lnTo>
                    <a:lnTo>
                      <a:pt x="397" y="1500"/>
                    </a:lnTo>
                    <a:lnTo>
                      <a:pt x="353" y="1545"/>
                    </a:lnTo>
                    <a:lnTo>
                      <a:pt x="265" y="1562"/>
                    </a:lnTo>
                    <a:lnTo>
                      <a:pt x="194" y="1624"/>
                    </a:lnTo>
                    <a:lnTo>
                      <a:pt x="177" y="1721"/>
                    </a:lnTo>
                    <a:lnTo>
                      <a:pt x="150" y="1827"/>
                    </a:lnTo>
                    <a:lnTo>
                      <a:pt x="106" y="1889"/>
                    </a:lnTo>
                    <a:lnTo>
                      <a:pt x="115" y="1977"/>
                    </a:lnTo>
                    <a:lnTo>
                      <a:pt x="80" y="2065"/>
                    </a:lnTo>
                    <a:lnTo>
                      <a:pt x="71" y="2153"/>
                    </a:lnTo>
                    <a:lnTo>
                      <a:pt x="53" y="2242"/>
                    </a:lnTo>
                    <a:lnTo>
                      <a:pt x="18" y="2312"/>
                    </a:lnTo>
                    <a:lnTo>
                      <a:pt x="0" y="2383"/>
                    </a:lnTo>
                    <a:lnTo>
                      <a:pt x="9" y="2480"/>
                    </a:lnTo>
                    <a:lnTo>
                      <a:pt x="18" y="2542"/>
                    </a:lnTo>
                    <a:lnTo>
                      <a:pt x="62" y="2603"/>
                    </a:lnTo>
                    <a:lnTo>
                      <a:pt x="159" y="2630"/>
                    </a:lnTo>
                    <a:lnTo>
                      <a:pt x="247" y="2621"/>
                    </a:lnTo>
                    <a:lnTo>
                      <a:pt x="283" y="2568"/>
                    </a:lnTo>
                    <a:lnTo>
                      <a:pt x="327" y="2533"/>
                    </a:lnTo>
                    <a:lnTo>
                      <a:pt x="389" y="2551"/>
                    </a:lnTo>
                    <a:lnTo>
                      <a:pt x="433" y="2480"/>
                    </a:lnTo>
                    <a:lnTo>
                      <a:pt x="503" y="2453"/>
                    </a:lnTo>
                    <a:lnTo>
                      <a:pt x="592" y="2436"/>
                    </a:lnTo>
                    <a:lnTo>
                      <a:pt x="609" y="2392"/>
                    </a:lnTo>
                    <a:lnTo>
                      <a:pt x="592" y="2330"/>
                    </a:lnTo>
                    <a:lnTo>
                      <a:pt x="653" y="2277"/>
                    </a:lnTo>
                    <a:lnTo>
                      <a:pt x="724" y="2233"/>
                    </a:lnTo>
                    <a:lnTo>
                      <a:pt x="794" y="2171"/>
                    </a:lnTo>
                    <a:lnTo>
                      <a:pt x="847" y="2136"/>
                    </a:lnTo>
                    <a:lnTo>
                      <a:pt x="945" y="2145"/>
                    </a:lnTo>
                    <a:lnTo>
                      <a:pt x="989" y="2189"/>
                    </a:lnTo>
                    <a:lnTo>
                      <a:pt x="1042" y="2136"/>
                    </a:lnTo>
                    <a:lnTo>
                      <a:pt x="1130" y="2100"/>
                    </a:lnTo>
                    <a:lnTo>
                      <a:pt x="1209" y="2092"/>
                    </a:lnTo>
                    <a:lnTo>
                      <a:pt x="1262" y="2145"/>
                    </a:lnTo>
                    <a:lnTo>
                      <a:pt x="1209" y="2180"/>
                    </a:lnTo>
                    <a:lnTo>
                      <a:pt x="1183" y="2233"/>
                    </a:lnTo>
                    <a:lnTo>
                      <a:pt x="1245" y="2268"/>
                    </a:lnTo>
                    <a:lnTo>
                      <a:pt x="1359" y="2268"/>
                    </a:lnTo>
                    <a:lnTo>
                      <a:pt x="1430" y="2233"/>
                    </a:lnTo>
                    <a:lnTo>
                      <a:pt x="1465" y="2180"/>
                    </a:lnTo>
                    <a:lnTo>
                      <a:pt x="1509" y="2109"/>
                    </a:lnTo>
                    <a:lnTo>
                      <a:pt x="1553" y="2048"/>
                    </a:lnTo>
                    <a:lnTo>
                      <a:pt x="1553" y="1986"/>
                    </a:lnTo>
                    <a:lnTo>
                      <a:pt x="1580" y="1942"/>
                    </a:lnTo>
                    <a:lnTo>
                      <a:pt x="1598" y="1871"/>
                    </a:lnTo>
                    <a:lnTo>
                      <a:pt x="1650" y="1827"/>
                    </a:lnTo>
                    <a:lnTo>
                      <a:pt x="1712" y="1774"/>
                    </a:lnTo>
                    <a:lnTo>
                      <a:pt x="1783" y="1712"/>
                    </a:lnTo>
                    <a:lnTo>
                      <a:pt x="1792" y="165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0" name="Freeform 21">
                <a:extLst>
                  <a:ext uri="{FF2B5EF4-FFF2-40B4-BE49-F238E27FC236}">
                    <a16:creationId xmlns:a16="http://schemas.microsoft.com/office/drawing/2014/main" id="{30BE3B35-1857-4751-95E2-2F8E6D706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9888" y="3086701"/>
                <a:ext cx="1002508" cy="696459"/>
              </a:xfrm>
              <a:custGeom>
                <a:avLst/>
                <a:gdLst>
                  <a:gd name="T0" fmla="*/ 15833 w 3847"/>
                  <a:gd name="T1" fmla="*/ 615788 h 2348"/>
                  <a:gd name="T2" fmla="*/ 38143 w 3847"/>
                  <a:gd name="T3" fmla="*/ 561834 h 2348"/>
                  <a:gd name="T4" fmla="*/ 53976 w 3847"/>
                  <a:gd name="T5" fmla="*/ 504644 h 2348"/>
                  <a:gd name="T6" fmla="*/ 69449 w 3847"/>
                  <a:gd name="T7" fmla="*/ 444216 h 2348"/>
                  <a:gd name="T8" fmla="*/ 129902 w 3847"/>
                  <a:gd name="T9" fmla="*/ 422275 h 2348"/>
                  <a:gd name="T10" fmla="*/ 212305 w 3847"/>
                  <a:gd name="T11" fmla="*/ 406089 h 2348"/>
                  <a:gd name="T12" fmla="*/ 256925 w 3847"/>
                  <a:gd name="T13" fmla="*/ 346021 h 2348"/>
                  <a:gd name="T14" fmla="*/ 326734 w 3847"/>
                  <a:gd name="T15" fmla="*/ 346021 h 2348"/>
                  <a:gd name="T16" fmla="*/ 345805 w 3847"/>
                  <a:gd name="T17" fmla="*/ 276241 h 2348"/>
                  <a:gd name="T18" fmla="*/ 288591 w 3847"/>
                  <a:gd name="T19" fmla="*/ 222288 h 2348"/>
                  <a:gd name="T20" fmla="*/ 288591 w 3847"/>
                  <a:gd name="T21" fmla="*/ 149271 h 2348"/>
                  <a:gd name="T22" fmla="*/ 269519 w 3847"/>
                  <a:gd name="T23" fmla="*/ 63305 h 2348"/>
                  <a:gd name="T24" fmla="*/ 329612 w 3847"/>
                  <a:gd name="T25" fmla="*/ 88843 h 2348"/>
                  <a:gd name="T26" fmla="*/ 377471 w 3847"/>
                  <a:gd name="T27" fmla="*/ 120496 h 2348"/>
                  <a:gd name="T28" fmla="*/ 463113 w 3847"/>
                  <a:gd name="T29" fmla="*/ 79491 h 2348"/>
                  <a:gd name="T30" fmla="*/ 542637 w 3847"/>
                  <a:gd name="T31" fmla="*/ 63305 h 2348"/>
                  <a:gd name="T32" fmla="*/ 628279 w 3847"/>
                  <a:gd name="T33" fmla="*/ 60428 h 2348"/>
                  <a:gd name="T34" fmla="*/ 723636 w 3847"/>
                  <a:gd name="T35" fmla="*/ 47479 h 2348"/>
                  <a:gd name="T36" fmla="*/ 821872 w 3847"/>
                  <a:gd name="T37" fmla="*/ 41364 h 2348"/>
                  <a:gd name="T38" fmla="*/ 920468 w 3847"/>
                  <a:gd name="T39" fmla="*/ 41364 h 2348"/>
                  <a:gd name="T40" fmla="*/ 1041014 w 3847"/>
                  <a:gd name="T41" fmla="*/ 31653 h 2348"/>
                  <a:gd name="T42" fmla="*/ 1139610 w 3847"/>
                  <a:gd name="T43" fmla="*/ 0 h 2348"/>
                  <a:gd name="T44" fmla="*/ 1260156 w 3847"/>
                  <a:gd name="T45" fmla="*/ 28415 h 2348"/>
                  <a:gd name="T46" fmla="*/ 1317370 w 3847"/>
                  <a:gd name="T47" fmla="*/ 66542 h 2348"/>
                  <a:gd name="T48" fmla="*/ 1383940 w 3847"/>
                  <a:gd name="T49" fmla="*/ 92080 h 2348"/>
                  <a:gd name="T50" fmla="*/ 1352274 w 3847"/>
                  <a:gd name="T51" fmla="*/ 146034 h 2348"/>
                  <a:gd name="T52" fmla="*/ 1308014 w 3847"/>
                  <a:gd name="T53" fmla="*/ 193513 h 2348"/>
                  <a:gd name="T54" fmla="*/ 1282466 w 3847"/>
                  <a:gd name="T55" fmla="*/ 247466 h 2348"/>
                  <a:gd name="T56" fmla="*/ 1222013 w 3847"/>
                  <a:gd name="T57" fmla="*/ 282356 h 2348"/>
                  <a:gd name="T58" fmla="*/ 1120538 w 3847"/>
                  <a:gd name="T59" fmla="*/ 317246 h 2348"/>
                  <a:gd name="T60" fmla="*/ 1031658 w 3847"/>
                  <a:gd name="T61" fmla="*/ 374436 h 2348"/>
                  <a:gd name="T62" fmla="*/ 971205 w 3847"/>
                  <a:gd name="T63" fmla="*/ 444216 h 2348"/>
                  <a:gd name="T64" fmla="*/ 901396 w 3847"/>
                  <a:gd name="T65" fmla="*/ 520470 h 2348"/>
                  <a:gd name="T66" fmla="*/ 837705 w 3847"/>
                  <a:gd name="T67" fmla="*/ 577661 h 2348"/>
                  <a:gd name="T68" fmla="*/ 732992 w 3847"/>
                  <a:gd name="T69" fmla="*/ 634851 h 2348"/>
                  <a:gd name="T70" fmla="*/ 628279 w 3847"/>
                  <a:gd name="T71" fmla="*/ 692042 h 2348"/>
                  <a:gd name="T72" fmla="*/ 491900 w 3847"/>
                  <a:gd name="T73" fmla="*/ 790237 h 2348"/>
                  <a:gd name="T74" fmla="*/ 409137 w 3847"/>
                  <a:gd name="T75" fmla="*/ 774411 h 2348"/>
                  <a:gd name="T76" fmla="*/ 307662 w 3847"/>
                  <a:gd name="T77" fmla="*/ 825127 h 2348"/>
                  <a:gd name="T78" fmla="*/ 234615 w 3847"/>
                  <a:gd name="T79" fmla="*/ 815775 h 2348"/>
                  <a:gd name="T80" fmla="*/ 158329 w 3847"/>
                  <a:gd name="T81" fmla="*/ 844190 h 2348"/>
                  <a:gd name="T82" fmla="*/ 88520 w 3847"/>
                  <a:gd name="T83" fmla="*/ 767936 h 2348"/>
                  <a:gd name="T84" fmla="*/ 9356 w 3847"/>
                  <a:gd name="T85" fmla="*/ 669741 h 2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847" h="2348">
                    <a:moveTo>
                      <a:pt x="26" y="1862"/>
                    </a:moveTo>
                    <a:lnTo>
                      <a:pt x="0" y="1791"/>
                    </a:lnTo>
                    <a:lnTo>
                      <a:pt x="44" y="1712"/>
                    </a:lnTo>
                    <a:lnTo>
                      <a:pt x="26" y="1624"/>
                    </a:lnTo>
                    <a:lnTo>
                      <a:pt x="44" y="1579"/>
                    </a:lnTo>
                    <a:lnTo>
                      <a:pt x="106" y="1562"/>
                    </a:lnTo>
                    <a:lnTo>
                      <a:pt x="167" y="1509"/>
                    </a:lnTo>
                    <a:lnTo>
                      <a:pt x="202" y="1438"/>
                    </a:lnTo>
                    <a:lnTo>
                      <a:pt x="150" y="1403"/>
                    </a:lnTo>
                    <a:lnTo>
                      <a:pt x="167" y="1341"/>
                    </a:lnTo>
                    <a:lnTo>
                      <a:pt x="150" y="1271"/>
                    </a:lnTo>
                    <a:lnTo>
                      <a:pt x="193" y="1235"/>
                    </a:lnTo>
                    <a:lnTo>
                      <a:pt x="246" y="1182"/>
                    </a:lnTo>
                    <a:lnTo>
                      <a:pt x="290" y="1147"/>
                    </a:lnTo>
                    <a:lnTo>
                      <a:pt x="361" y="1174"/>
                    </a:lnTo>
                    <a:lnTo>
                      <a:pt x="431" y="1200"/>
                    </a:lnTo>
                    <a:lnTo>
                      <a:pt x="511" y="1174"/>
                    </a:lnTo>
                    <a:lnTo>
                      <a:pt x="590" y="1129"/>
                    </a:lnTo>
                    <a:lnTo>
                      <a:pt x="634" y="1059"/>
                    </a:lnTo>
                    <a:lnTo>
                      <a:pt x="687" y="1006"/>
                    </a:lnTo>
                    <a:lnTo>
                      <a:pt x="714" y="962"/>
                    </a:lnTo>
                    <a:lnTo>
                      <a:pt x="784" y="882"/>
                    </a:lnTo>
                    <a:lnTo>
                      <a:pt x="828" y="944"/>
                    </a:lnTo>
                    <a:lnTo>
                      <a:pt x="908" y="962"/>
                    </a:lnTo>
                    <a:lnTo>
                      <a:pt x="908" y="891"/>
                    </a:lnTo>
                    <a:lnTo>
                      <a:pt x="899" y="812"/>
                    </a:lnTo>
                    <a:lnTo>
                      <a:pt x="961" y="768"/>
                    </a:lnTo>
                    <a:lnTo>
                      <a:pt x="925" y="688"/>
                    </a:lnTo>
                    <a:lnTo>
                      <a:pt x="890" y="653"/>
                    </a:lnTo>
                    <a:lnTo>
                      <a:pt x="802" y="618"/>
                    </a:lnTo>
                    <a:lnTo>
                      <a:pt x="714" y="574"/>
                    </a:lnTo>
                    <a:lnTo>
                      <a:pt x="758" y="521"/>
                    </a:lnTo>
                    <a:lnTo>
                      <a:pt x="802" y="415"/>
                    </a:lnTo>
                    <a:lnTo>
                      <a:pt x="802" y="335"/>
                    </a:lnTo>
                    <a:lnTo>
                      <a:pt x="766" y="265"/>
                    </a:lnTo>
                    <a:lnTo>
                      <a:pt x="749" y="176"/>
                    </a:lnTo>
                    <a:lnTo>
                      <a:pt x="837" y="168"/>
                    </a:lnTo>
                    <a:lnTo>
                      <a:pt x="899" y="185"/>
                    </a:lnTo>
                    <a:lnTo>
                      <a:pt x="916" y="247"/>
                    </a:lnTo>
                    <a:lnTo>
                      <a:pt x="952" y="300"/>
                    </a:lnTo>
                    <a:lnTo>
                      <a:pt x="1005" y="291"/>
                    </a:lnTo>
                    <a:lnTo>
                      <a:pt x="1049" y="335"/>
                    </a:lnTo>
                    <a:lnTo>
                      <a:pt x="1128" y="291"/>
                    </a:lnTo>
                    <a:lnTo>
                      <a:pt x="1217" y="247"/>
                    </a:lnTo>
                    <a:lnTo>
                      <a:pt x="1287" y="221"/>
                    </a:lnTo>
                    <a:lnTo>
                      <a:pt x="1402" y="221"/>
                    </a:lnTo>
                    <a:lnTo>
                      <a:pt x="1428" y="176"/>
                    </a:lnTo>
                    <a:lnTo>
                      <a:pt x="1508" y="176"/>
                    </a:lnTo>
                    <a:lnTo>
                      <a:pt x="1578" y="141"/>
                    </a:lnTo>
                    <a:lnTo>
                      <a:pt x="1684" y="141"/>
                    </a:lnTo>
                    <a:lnTo>
                      <a:pt x="1746" y="168"/>
                    </a:lnTo>
                    <a:lnTo>
                      <a:pt x="1861" y="168"/>
                    </a:lnTo>
                    <a:lnTo>
                      <a:pt x="1923" y="124"/>
                    </a:lnTo>
                    <a:lnTo>
                      <a:pt x="2011" y="132"/>
                    </a:lnTo>
                    <a:lnTo>
                      <a:pt x="2099" y="97"/>
                    </a:lnTo>
                    <a:lnTo>
                      <a:pt x="2178" y="53"/>
                    </a:lnTo>
                    <a:lnTo>
                      <a:pt x="2284" y="115"/>
                    </a:lnTo>
                    <a:lnTo>
                      <a:pt x="2364" y="79"/>
                    </a:lnTo>
                    <a:lnTo>
                      <a:pt x="2461" y="97"/>
                    </a:lnTo>
                    <a:lnTo>
                      <a:pt x="2558" y="115"/>
                    </a:lnTo>
                    <a:lnTo>
                      <a:pt x="2690" y="97"/>
                    </a:lnTo>
                    <a:lnTo>
                      <a:pt x="2814" y="124"/>
                    </a:lnTo>
                    <a:lnTo>
                      <a:pt x="2893" y="88"/>
                    </a:lnTo>
                    <a:lnTo>
                      <a:pt x="2981" y="115"/>
                    </a:lnTo>
                    <a:lnTo>
                      <a:pt x="3079" y="44"/>
                    </a:lnTo>
                    <a:lnTo>
                      <a:pt x="3167" y="0"/>
                    </a:lnTo>
                    <a:lnTo>
                      <a:pt x="3299" y="44"/>
                    </a:lnTo>
                    <a:lnTo>
                      <a:pt x="3387" y="35"/>
                    </a:lnTo>
                    <a:lnTo>
                      <a:pt x="3502" y="79"/>
                    </a:lnTo>
                    <a:lnTo>
                      <a:pt x="3555" y="132"/>
                    </a:lnTo>
                    <a:lnTo>
                      <a:pt x="3590" y="185"/>
                    </a:lnTo>
                    <a:lnTo>
                      <a:pt x="3661" y="185"/>
                    </a:lnTo>
                    <a:lnTo>
                      <a:pt x="3732" y="221"/>
                    </a:lnTo>
                    <a:lnTo>
                      <a:pt x="3758" y="265"/>
                    </a:lnTo>
                    <a:lnTo>
                      <a:pt x="3846" y="256"/>
                    </a:lnTo>
                    <a:lnTo>
                      <a:pt x="3838" y="309"/>
                    </a:lnTo>
                    <a:lnTo>
                      <a:pt x="3785" y="335"/>
                    </a:lnTo>
                    <a:lnTo>
                      <a:pt x="3758" y="406"/>
                    </a:lnTo>
                    <a:lnTo>
                      <a:pt x="3696" y="441"/>
                    </a:lnTo>
                    <a:lnTo>
                      <a:pt x="3679" y="494"/>
                    </a:lnTo>
                    <a:lnTo>
                      <a:pt x="3635" y="538"/>
                    </a:lnTo>
                    <a:lnTo>
                      <a:pt x="3635" y="591"/>
                    </a:lnTo>
                    <a:lnTo>
                      <a:pt x="3573" y="635"/>
                    </a:lnTo>
                    <a:lnTo>
                      <a:pt x="3564" y="688"/>
                    </a:lnTo>
                    <a:lnTo>
                      <a:pt x="3502" y="732"/>
                    </a:lnTo>
                    <a:lnTo>
                      <a:pt x="3476" y="776"/>
                    </a:lnTo>
                    <a:lnTo>
                      <a:pt x="3396" y="785"/>
                    </a:lnTo>
                    <a:lnTo>
                      <a:pt x="3326" y="812"/>
                    </a:lnTo>
                    <a:lnTo>
                      <a:pt x="3220" y="812"/>
                    </a:lnTo>
                    <a:lnTo>
                      <a:pt x="3114" y="882"/>
                    </a:lnTo>
                    <a:lnTo>
                      <a:pt x="3017" y="944"/>
                    </a:lnTo>
                    <a:lnTo>
                      <a:pt x="2946" y="988"/>
                    </a:lnTo>
                    <a:lnTo>
                      <a:pt x="2867" y="1041"/>
                    </a:lnTo>
                    <a:lnTo>
                      <a:pt x="2840" y="1138"/>
                    </a:lnTo>
                    <a:lnTo>
                      <a:pt x="2787" y="1182"/>
                    </a:lnTo>
                    <a:lnTo>
                      <a:pt x="2699" y="1235"/>
                    </a:lnTo>
                    <a:lnTo>
                      <a:pt x="2629" y="1288"/>
                    </a:lnTo>
                    <a:lnTo>
                      <a:pt x="2549" y="1332"/>
                    </a:lnTo>
                    <a:lnTo>
                      <a:pt x="2505" y="1447"/>
                    </a:lnTo>
                    <a:lnTo>
                      <a:pt x="2461" y="1527"/>
                    </a:lnTo>
                    <a:lnTo>
                      <a:pt x="2417" y="1579"/>
                    </a:lnTo>
                    <a:lnTo>
                      <a:pt x="2328" y="1606"/>
                    </a:lnTo>
                    <a:lnTo>
                      <a:pt x="2284" y="1668"/>
                    </a:lnTo>
                    <a:lnTo>
                      <a:pt x="2170" y="1694"/>
                    </a:lnTo>
                    <a:lnTo>
                      <a:pt x="2037" y="1765"/>
                    </a:lnTo>
                    <a:lnTo>
                      <a:pt x="1940" y="1818"/>
                    </a:lnTo>
                    <a:lnTo>
                      <a:pt x="1772" y="1853"/>
                    </a:lnTo>
                    <a:lnTo>
                      <a:pt x="1746" y="1924"/>
                    </a:lnTo>
                    <a:lnTo>
                      <a:pt x="1658" y="1950"/>
                    </a:lnTo>
                    <a:lnTo>
                      <a:pt x="1543" y="1985"/>
                    </a:lnTo>
                    <a:lnTo>
                      <a:pt x="1367" y="2197"/>
                    </a:lnTo>
                    <a:lnTo>
                      <a:pt x="1287" y="2224"/>
                    </a:lnTo>
                    <a:lnTo>
                      <a:pt x="1225" y="2197"/>
                    </a:lnTo>
                    <a:lnTo>
                      <a:pt x="1137" y="2153"/>
                    </a:lnTo>
                    <a:lnTo>
                      <a:pt x="1031" y="2162"/>
                    </a:lnTo>
                    <a:lnTo>
                      <a:pt x="952" y="2206"/>
                    </a:lnTo>
                    <a:lnTo>
                      <a:pt x="855" y="2294"/>
                    </a:lnTo>
                    <a:lnTo>
                      <a:pt x="793" y="2268"/>
                    </a:lnTo>
                    <a:lnTo>
                      <a:pt x="731" y="2294"/>
                    </a:lnTo>
                    <a:lnTo>
                      <a:pt x="652" y="2268"/>
                    </a:lnTo>
                    <a:lnTo>
                      <a:pt x="581" y="2329"/>
                    </a:lnTo>
                    <a:lnTo>
                      <a:pt x="511" y="2303"/>
                    </a:lnTo>
                    <a:lnTo>
                      <a:pt x="440" y="2347"/>
                    </a:lnTo>
                    <a:lnTo>
                      <a:pt x="387" y="2285"/>
                    </a:lnTo>
                    <a:lnTo>
                      <a:pt x="343" y="2215"/>
                    </a:lnTo>
                    <a:lnTo>
                      <a:pt x="246" y="2135"/>
                    </a:lnTo>
                    <a:lnTo>
                      <a:pt x="150" y="2029"/>
                    </a:lnTo>
                    <a:lnTo>
                      <a:pt x="79" y="1950"/>
                    </a:lnTo>
                    <a:lnTo>
                      <a:pt x="26" y="1862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1" name="Freeform 22">
                <a:extLst>
                  <a:ext uri="{FF2B5EF4-FFF2-40B4-BE49-F238E27FC236}">
                    <a16:creationId xmlns:a16="http://schemas.microsoft.com/office/drawing/2014/main" id="{D97DA683-2773-4425-A9F5-4C33051BCF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0348" y="3555370"/>
                <a:ext cx="1194503" cy="1119309"/>
              </a:xfrm>
              <a:custGeom>
                <a:avLst/>
                <a:gdLst>
                  <a:gd name="T0" fmla="*/ 1633207 w 4580"/>
                  <a:gd name="T1" fmla="*/ 820005 h 3769"/>
                  <a:gd name="T2" fmla="*/ 1566222 w 4580"/>
                  <a:gd name="T3" fmla="*/ 816764 h 3769"/>
                  <a:gd name="T4" fmla="*/ 1528048 w 4580"/>
                  <a:gd name="T5" fmla="*/ 816764 h 3769"/>
                  <a:gd name="T6" fmla="*/ 1474028 w 4580"/>
                  <a:gd name="T7" fmla="*/ 826487 h 3769"/>
                  <a:gd name="T8" fmla="*/ 1404162 w 4580"/>
                  <a:gd name="T9" fmla="*/ 832610 h 3769"/>
                  <a:gd name="T10" fmla="*/ 1334296 w 4580"/>
                  <a:gd name="T11" fmla="*/ 839092 h 3769"/>
                  <a:gd name="T12" fmla="*/ 1219773 w 4580"/>
                  <a:gd name="T13" fmla="*/ 854937 h 3769"/>
                  <a:gd name="T14" fmla="*/ 1168994 w 4580"/>
                  <a:gd name="T15" fmla="*/ 845574 h 3769"/>
                  <a:gd name="T16" fmla="*/ 1124698 w 4580"/>
                  <a:gd name="T17" fmla="*/ 870783 h 3769"/>
                  <a:gd name="T18" fmla="*/ 1032504 w 4580"/>
                  <a:gd name="T19" fmla="*/ 893111 h 3769"/>
                  <a:gd name="T20" fmla="*/ 1003693 w 4580"/>
                  <a:gd name="T21" fmla="*/ 934525 h 3769"/>
                  <a:gd name="T22" fmla="*/ 917981 w 4580"/>
                  <a:gd name="T23" fmla="*/ 947129 h 3769"/>
                  <a:gd name="T24" fmla="*/ 854237 w 4580"/>
                  <a:gd name="T25" fmla="*/ 975579 h 3769"/>
                  <a:gd name="T26" fmla="*/ 819665 w 4580"/>
                  <a:gd name="T27" fmla="*/ 1010511 h 3769"/>
                  <a:gd name="T28" fmla="*/ 749799 w 4580"/>
                  <a:gd name="T29" fmla="*/ 1036080 h 3769"/>
                  <a:gd name="T30" fmla="*/ 686415 w 4580"/>
                  <a:gd name="T31" fmla="*/ 1045444 h 3769"/>
                  <a:gd name="T32" fmla="*/ 603584 w 4580"/>
                  <a:gd name="T33" fmla="*/ 1051926 h 3769"/>
                  <a:gd name="T34" fmla="*/ 568651 w 4580"/>
                  <a:gd name="T35" fmla="*/ 1337865 h 3769"/>
                  <a:gd name="T36" fmla="*/ 432161 w 4580"/>
                  <a:gd name="T37" fmla="*/ 1356952 h 3769"/>
                  <a:gd name="T38" fmla="*/ 346089 w 4580"/>
                  <a:gd name="T39" fmla="*/ 1312656 h 3769"/>
                  <a:gd name="T40" fmla="*/ 254254 w 4580"/>
                  <a:gd name="T41" fmla="*/ 1274483 h 3769"/>
                  <a:gd name="T42" fmla="*/ 168183 w 4580"/>
                  <a:gd name="T43" fmla="*/ 1233069 h 3769"/>
                  <a:gd name="T44" fmla="*/ 146214 w 4580"/>
                  <a:gd name="T45" fmla="*/ 1137636 h 3769"/>
                  <a:gd name="T46" fmla="*/ 117404 w 4580"/>
                  <a:gd name="T47" fmla="*/ 1032839 h 3769"/>
                  <a:gd name="T48" fmla="*/ 146214 w 4580"/>
                  <a:gd name="T49" fmla="*/ 940647 h 3769"/>
                  <a:gd name="T50" fmla="*/ 75988 w 4580"/>
                  <a:gd name="T51" fmla="*/ 854937 h 3769"/>
                  <a:gd name="T52" fmla="*/ 9363 w 4580"/>
                  <a:gd name="T53" fmla="*/ 816764 h 3769"/>
                  <a:gd name="T54" fmla="*/ 110921 w 4580"/>
                  <a:gd name="T55" fmla="*/ 711968 h 3769"/>
                  <a:gd name="T56" fmla="*/ 123886 w 4580"/>
                  <a:gd name="T57" fmla="*/ 629499 h 3769"/>
                  <a:gd name="T58" fmla="*/ 158819 w 4580"/>
                  <a:gd name="T59" fmla="*/ 565757 h 3769"/>
                  <a:gd name="T60" fmla="*/ 209598 w 4580"/>
                  <a:gd name="T61" fmla="*/ 521461 h 3769"/>
                  <a:gd name="T62" fmla="*/ 289187 w 4580"/>
                  <a:gd name="T63" fmla="*/ 403700 h 3769"/>
                  <a:gd name="T64" fmla="*/ 368417 w 4580"/>
                  <a:gd name="T65" fmla="*/ 365527 h 3769"/>
                  <a:gd name="T66" fmla="*/ 448007 w 4580"/>
                  <a:gd name="T67" fmla="*/ 337077 h 3769"/>
                  <a:gd name="T68" fmla="*/ 463852 w 4580"/>
                  <a:gd name="T69" fmla="*/ 276576 h 3769"/>
                  <a:gd name="T70" fmla="*/ 489422 w 4580"/>
                  <a:gd name="T71" fmla="*/ 200230 h 3769"/>
                  <a:gd name="T72" fmla="*/ 556047 w 4580"/>
                  <a:gd name="T73" fmla="*/ 263972 h 3769"/>
                  <a:gd name="T74" fmla="*/ 622671 w 4580"/>
                  <a:gd name="T75" fmla="*/ 286300 h 3769"/>
                  <a:gd name="T76" fmla="*/ 702261 w 4580"/>
                  <a:gd name="T77" fmla="*/ 289181 h 3769"/>
                  <a:gd name="T78" fmla="*/ 768886 w 4580"/>
                  <a:gd name="T79" fmla="*/ 101915 h 3769"/>
                  <a:gd name="T80" fmla="*/ 848115 w 4580"/>
                  <a:gd name="T81" fmla="*/ 200230 h 3769"/>
                  <a:gd name="T82" fmla="*/ 917981 w 4580"/>
                  <a:gd name="T83" fmla="*/ 276576 h 3769"/>
                  <a:gd name="T84" fmla="*/ 994330 w 4580"/>
                  <a:gd name="T85" fmla="*/ 248126 h 3769"/>
                  <a:gd name="T86" fmla="*/ 1067437 w 4580"/>
                  <a:gd name="T87" fmla="*/ 257490 h 3769"/>
                  <a:gd name="T88" fmla="*/ 1168994 w 4580"/>
                  <a:gd name="T89" fmla="*/ 206712 h 3769"/>
                  <a:gd name="T90" fmla="*/ 1251825 w 4580"/>
                  <a:gd name="T91" fmla="*/ 222557 h 3769"/>
                  <a:gd name="T92" fmla="*/ 1388316 w 4580"/>
                  <a:gd name="T93" fmla="*/ 124243 h 3769"/>
                  <a:gd name="T94" fmla="*/ 1493115 w 4580"/>
                  <a:gd name="T95" fmla="*/ 66983 h 3769"/>
                  <a:gd name="T96" fmla="*/ 1597914 w 4580"/>
                  <a:gd name="T97" fmla="*/ 9723 h 376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4580" h="3769">
                    <a:moveTo>
                      <a:pt x="4508" y="0"/>
                    </a:moveTo>
                    <a:lnTo>
                      <a:pt x="4579" y="2259"/>
                    </a:lnTo>
                    <a:lnTo>
                      <a:pt x="4535" y="2277"/>
                    </a:lnTo>
                    <a:lnTo>
                      <a:pt x="4464" y="2242"/>
                    </a:lnTo>
                    <a:lnTo>
                      <a:pt x="4420" y="2268"/>
                    </a:lnTo>
                    <a:lnTo>
                      <a:pt x="4349" y="2268"/>
                    </a:lnTo>
                    <a:lnTo>
                      <a:pt x="4314" y="2233"/>
                    </a:lnTo>
                    <a:lnTo>
                      <a:pt x="4287" y="2198"/>
                    </a:lnTo>
                    <a:lnTo>
                      <a:pt x="4243" y="2268"/>
                    </a:lnTo>
                    <a:lnTo>
                      <a:pt x="4173" y="2295"/>
                    </a:lnTo>
                    <a:lnTo>
                      <a:pt x="4120" y="2251"/>
                    </a:lnTo>
                    <a:lnTo>
                      <a:pt x="4093" y="2295"/>
                    </a:lnTo>
                    <a:lnTo>
                      <a:pt x="4049" y="2277"/>
                    </a:lnTo>
                    <a:lnTo>
                      <a:pt x="3987" y="2312"/>
                    </a:lnTo>
                    <a:lnTo>
                      <a:pt x="3899" y="2312"/>
                    </a:lnTo>
                    <a:lnTo>
                      <a:pt x="3811" y="2312"/>
                    </a:lnTo>
                    <a:lnTo>
                      <a:pt x="3767" y="2268"/>
                    </a:lnTo>
                    <a:lnTo>
                      <a:pt x="3705" y="2330"/>
                    </a:lnTo>
                    <a:lnTo>
                      <a:pt x="3608" y="2339"/>
                    </a:lnTo>
                    <a:lnTo>
                      <a:pt x="3502" y="2356"/>
                    </a:lnTo>
                    <a:lnTo>
                      <a:pt x="3387" y="2374"/>
                    </a:lnTo>
                    <a:lnTo>
                      <a:pt x="3334" y="2303"/>
                    </a:lnTo>
                    <a:lnTo>
                      <a:pt x="3264" y="2303"/>
                    </a:lnTo>
                    <a:lnTo>
                      <a:pt x="3246" y="2348"/>
                    </a:lnTo>
                    <a:lnTo>
                      <a:pt x="3255" y="2427"/>
                    </a:lnTo>
                    <a:lnTo>
                      <a:pt x="3176" y="2383"/>
                    </a:lnTo>
                    <a:lnTo>
                      <a:pt x="3123" y="2418"/>
                    </a:lnTo>
                    <a:lnTo>
                      <a:pt x="3025" y="2418"/>
                    </a:lnTo>
                    <a:lnTo>
                      <a:pt x="2946" y="2480"/>
                    </a:lnTo>
                    <a:lnTo>
                      <a:pt x="2867" y="2480"/>
                    </a:lnTo>
                    <a:lnTo>
                      <a:pt x="2875" y="2524"/>
                    </a:lnTo>
                    <a:lnTo>
                      <a:pt x="2787" y="2542"/>
                    </a:lnTo>
                    <a:lnTo>
                      <a:pt x="2787" y="2595"/>
                    </a:lnTo>
                    <a:lnTo>
                      <a:pt x="2743" y="2630"/>
                    </a:lnTo>
                    <a:lnTo>
                      <a:pt x="2664" y="2612"/>
                    </a:lnTo>
                    <a:lnTo>
                      <a:pt x="2549" y="2630"/>
                    </a:lnTo>
                    <a:lnTo>
                      <a:pt x="2487" y="2621"/>
                    </a:lnTo>
                    <a:lnTo>
                      <a:pt x="2425" y="2656"/>
                    </a:lnTo>
                    <a:lnTo>
                      <a:pt x="2372" y="2709"/>
                    </a:lnTo>
                    <a:lnTo>
                      <a:pt x="2346" y="2762"/>
                    </a:lnTo>
                    <a:lnTo>
                      <a:pt x="2328" y="2806"/>
                    </a:lnTo>
                    <a:lnTo>
                      <a:pt x="2276" y="2806"/>
                    </a:lnTo>
                    <a:lnTo>
                      <a:pt x="2223" y="2824"/>
                    </a:lnTo>
                    <a:lnTo>
                      <a:pt x="2188" y="2868"/>
                    </a:lnTo>
                    <a:lnTo>
                      <a:pt x="2082" y="2877"/>
                    </a:lnTo>
                    <a:lnTo>
                      <a:pt x="2012" y="2886"/>
                    </a:lnTo>
                    <a:lnTo>
                      <a:pt x="1950" y="2921"/>
                    </a:lnTo>
                    <a:lnTo>
                      <a:pt x="1906" y="2903"/>
                    </a:lnTo>
                    <a:lnTo>
                      <a:pt x="1835" y="2921"/>
                    </a:lnTo>
                    <a:lnTo>
                      <a:pt x="1773" y="2895"/>
                    </a:lnTo>
                    <a:lnTo>
                      <a:pt x="1676" y="2921"/>
                    </a:lnTo>
                    <a:lnTo>
                      <a:pt x="1615" y="2886"/>
                    </a:lnTo>
                    <a:lnTo>
                      <a:pt x="1579" y="2939"/>
                    </a:lnTo>
                    <a:lnTo>
                      <a:pt x="1579" y="3715"/>
                    </a:lnTo>
                    <a:lnTo>
                      <a:pt x="1429" y="3724"/>
                    </a:lnTo>
                    <a:lnTo>
                      <a:pt x="1314" y="3751"/>
                    </a:lnTo>
                    <a:lnTo>
                      <a:pt x="1200" y="3768"/>
                    </a:lnTo>
                    <a:lnTo>
                      <a:pt x="1112" y="3733"/>
                    </a:lnTo>
                    <a:lnTo>
                      <a:pt x="1041" y="3680"/>
                    </a:lnTo>
                    <a:lnTo>
                      <a:pt x="961" y="3645"/>
                    </a:lnTo>
                    <a:lnTo>
                      <a:pt x="900" y="3583"/>
                    </a:lnTo>
                    <a:lnTo>
                      <a:pt x="803" y="3556"/>
                    </a:lnTo>
                    <a:lnTo>
                      <a:pt x="706" y="3539"/>
                    </a:lnTo>
                    <a:lnTo>
                      <a:pt x="617" y="3556"/>
                    </a:lnTo>
                    <a:lnTo>
                      <a:pt x="547" y="3503"/>
                    </a:lnTo>
                    <a:lnTo>
                      <a:pt x="467" y="3424"/>
                    </a:lnTo>
                    <a:lnTo>
                      <a:pt x="441" y="3353"/>
                    </a:lnTo>
                    <a:lnTo>
                      <a:pt x="397" y="3301"/>
                    </a:lnTo>
                    <a:lnTo>
                      <a:pt x="406" y="3159"/>
                    </a:lnTo>
                    <a:lnTo>
                      <a:pt x="370" y="3062"/>
                    </a:lnTo>
                    <a:lnTo>
                      <a:pt x="326" y="2974"/>
                    </a:lnTo>
                    <a:lnTo>
                      <a:pt x="326" y="2868"/>
                    </a:lnTo>
                    <a:lnTo>
                      <a:pt x="300" y="2780"/>
                    </a:lnTo>
                    <a:lnTo>
                      <a:pt x="353" y="2718"/>
                    </a:lnTo>
                    <a:lnTo>
                      <a:pt x="406" y="2612"/>
                    </a:lnTo>
                    <a:lnTo>
                      <a:pt x="388" y="2498"/>
                    </a:lnTo>
                    <a:lnTo>
                      <a:pt x="326" y="2436"/>
                    </a:lnTo>
                    <a:lnTo>
                      <a:pt x="211" y="2374"/>
                    </a:lnTo>
                    <a:lnTo>
                      <a:pt x="105" y="2339"/>
                    </a:lnTo>
                    <a:lnTo>
                      <a:pt x="0" y="2339"/>
                    </a:lnTo>
                    <a:lnTo>
                      <a:pt x="26" y="2268"/>
                    </a:lnTo>
                    <a:lnTo>
                      <a:pt x="150" y="2145"/>
                    </a:lnTo>
                    <a:lnTo>
                      <a:pt x="229" y="2074"/>
                    </a:lnTo>
                    <a:lnTo>
                      <a:pt x="308" y="1977"/>
                    </a:lnTo>
                    <a:lnTo>
                      <a:pt x="335" y="1915"/>
                    </a:lnTo>
                    <a:lnTo>
                      <a:pt x="335" y="1836"/>
                    </a:lnTo>
                    <a:lnTo>
                      <a:pt x="344" y="1748"/>
                    </a:lnTo>
                    <a:lnTo>
                      <a:pt x="370" y="1659"/>
                    </a:lnTo>
                    <a:lnTo>
                      <a:pt x="423" y="1633"/>
                    </a:lnTo>
                    <a:lnTo>
                      <a:pt x="441" y="1571"/>
                    </a:lnTo>
                    <a:lnTo>
                      <a:pt x="485" y="1518"/>
                    </a:lnTo>
                    <a:lnTo>
                      <a:pt x="529" y="1500"/>
                    </a:lnTo>
                    <a:lnTo>
                      <a:pt x="582" y="1448"/>
                    </a:lnTo>
                    <a:lnTo>
                      <a:pt x="626" y="1386"/>
                    </a:lnTo>
                    <a:lnTo>
                      <a:pt x="688" y="1271"/>
                    </a:lnTo>
                    <a:lnTo>
                      <a:pt x="803" y="1121"/>
                    </a:lnTo>
                    <a:lnTo>
                      <a:pt x="882" y="1112"/>
                    </a:lnTo>
                    <a:lnTo>
                      <a:pt x="970" y="1077"/>
                    </a:lnTo>
                    <a:lnTo>
                      <a:pt x="1023" y="1015"/>
                    </a:lnTo>
                    <a:lnTo>
                      <a:pt x="1120" y="1015"/>
                    </a:lnTo>
                    <a:lnTo>
                      <a:pt x="1200" y="980"/>
                    </a:lnTo>
                    <a:lnTo>
                      <a:pt x="1244" y="936"/>
                    </a:lnTo>
                    <a:lnTo>
                      <a:pt x="1306" y="900"/>
                    </a:lnTo>
                    <a:lnTo>
                      <a:pt x="1341" y="856"/>
                    </a:lnTo>
                    <a:lnTo>
                      <a:pt x="1288" y="768"/>
                    </a:lnTo>
                    <a:lnTo>
                      <a:pt x="1253" y="689"/>
                    </a:lnTo>
                    <a:lnTo>
                      <a:pt x="1297" y="609"/>
                    </a:lnTo>
                    <a:lnTo>
                      <a:pt x="1359" y="556"/>
                    </a:lnTo>
                    <a:lnTo>
                      <a:pt x="1438" y="565"/>
                    </a:lnTo>
                    <a:lnTo>
                      <a:pt x="1517" y="627"/>
                    </a:lnTo>
                    <a:lnTo>
                      <a:pt x="1544" y="733"/>
                    </a:lnTo>
                    <a:lnTo>
                      <a:pt x="1597" y="821"/>
                    </a:lnTo>
                    <a:lnTo>
                      <a:pt x="1667" y="821"/>
                    </a:lnTo>
                    <a:lnTo>
                      <a:pt x="1729" y="795"/>
                    </a:lnTo>
                    <a:lnTo>
                      <a:pt x="1782" y="750"/>
                    </a:lnTo>
                    <a:lnTo>
                      <a:pt x="1862" y="768"/>
                    </a:lnTo>
                    <a:lnTo>
                      <a:pt x="1950" y="803"/>
                    </a:lnTo>
                    <a:lnTo>
                      <a:pt x="2012" y="848"/>
                    </a:lnTo>
                    <a:lnTo>
                      <a:pt x="2082" y="874"/>
                    </a:lnTo>
                    <a:lnTo>
                      <a:pt x="2135" y="283"/>
                    </a:lnTo>
                    <a:lnTo>
                      <a:pt x="2188" y="371"/>
                    </a:lnTo>
                    <a:lnTo>
                      <a:pt x="2259" y="450"/>
                    </a:lnTo>
                    <a:lnTo>
                      <a:pt x="2355" y="556"/>
                    </a:lnTo>
                    <a:lnTo>
                      <a:pt x="2452" y="636"/>
                    </a:lnTo>
                    <a:lnTo>
                      <a:pt x="2496" y="706"/>
                    </a:lnTo>
                    <a:lnTo>
                      <a:pt x="2549" y="768"/>
                    </a:lnTo>
                    <a:lnTo>
                      <a:pt x="2620" y="724"/>
                    </a:lnTo>
                    <a:lnTo>
                      <a:pt x="2690" y="750"/>
                    </a:lnTo>
                    <a:lnTo>
                      <a:pt x="2761" y="689"/>
                    </a:lnTo>
                    <a:lnTo>
                      <a:pt x="2840" y="715"/>
                    </a:lnTo>
                    <a:lnTo>
                      <a:pt x="2902" y="689"/>
                    </a:lnTo>
                    <a:lnTo>
                      <a:pt x="2964" y="715"/>
                    </a:lnTo>
                    <a:lnTo>
                      <a:pt x="3061" y="627"/>
                    </a:lnTo>
                    <a:lnTo>
                      <a:pt x="3140" y="583"/>
                    </a:lnTo>
                    <a:lnTo>
                      <a:pt x="3246" y="574"/>
                    </a:lnTo>
                    <a:lnTo>
                      <a:pt x="3334" y="618"/>
                    </a:lnTo>
                    <a:lnTo>
                      <a:pt x="3396" y="645"/>
                    </a:lnTo>
                    <a:lnTo>
                      <a:pt x="3476" y="618"/>
                    </a:lnTo>
                    <a:lnTo>
                      <a:pt x="3652" y="406"/>
                    </a:lnTo>
                    <a:lnTo>
                      <a:pt x="3767" y="371"/>
                    </a:lnTo>
                    <a:lnTo>
                      <a:pt x="3855" y="345"/>
                    </a:lnTo>
                    <a:lnTo>
                      <a:pt x="3881" y="274"/>
                    </a:lnTo>
                    <a:lnTo>
                      <a:pt x="4049" y="239"/>
                    </a:lnTo>
                    <a:lnTo>
                      <a:pt x="4146" y="186"/>
                    </a:lnTo>
                    <a:lnTo>
                      <a:pt x="4279" y="115"/>
                    </a:lnTo>
                    <a:lnTo>
                      <a:pt x="4393" y="89"/>
                    </a:lnTo>
                    <a:lnTo>
                      <a:pt x="4437" y="27"/>
                    </a:lnTo>
                    <a:lnTo>
                      <a:pt x="4526" y="0"/>
                    </a:lnTo>
                    <a:lnTo>
                      <a:pt x="4508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2" name="Freeform 23">
                <a:extLst>
                  <a:ext uri="{FF2B5EF4-FFF2-40B4-BE49-F238E27FC236}">
                    <a16:creationId xmlns:a16="http://schemas.microsoft.com/office/drawing/2014/main" id="{DDB0A44B-0CEF-4A6B-A7D0-F41E9970AC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597" y="3955965"/>
                <a:ext cx="639214" cy="765843"/>
              </a:xfrm>
              <a:custGeom>
                <a:avLst/>
                <a:gdLst>
                  <a:gd name="T0" fmla="*/ 717198 w 2454"/>
                  <a:gd name="T1" fmla="*/ 330696 h 2578"/>
                  <a:gd name="T2" fmla="*/ 790213 w 2454"/>
                  <a:gd name="T3" fmla="*/ 260810 h 2578"/>
                  <a:gd name="T4" fmla="*/ 828339 w 2454"/>
                  <a:gd name="T5" fmla="*/ 203533 h 2578"/>
                  <a:gd name="T6" fmla="*/ 831576 w 2454"/>
                  <a:gd name="T7" fmla="*/ 143374 h 2578"/>
                  <a:gd name="T8" fmla="*/ 859990 w 2454"/>
                  <a:gd name="T9" fmla="*/ 101947 h 2578"/>
                  <a:gd name="T10" fmla="*/ 882290 w 2454"/>
                  <a:gd name="T11" fmla="*/ 60520 h 2578"/>
                  <a:gd name="T12" fmla="*/ 872579 w 2454"/>
                  <a:gd name="T13" fmla="*/ 12968 h 2578"/>
                  <a:gd name="T14" fmla="*/ 847402 w 2454"/>
                  <a:gd name="T15" fmla="*/ 22335 h 2578"/>
                  <a:gd name="T16" fmla="*/ 799564 w 2454"/>
                  <a:gd name="T17" fmla="*/ 63762 h 2578"/>
                  <a:gd name="T18" fmla="*/ 774387 w 2454"/>
                  <a:gd name="T19" fmla="*/ 105189 h 2578"/>
                  <a:gd name="T20" fmla="*/ 764676 w 2454"/>
                  <a:gd name="T21" fmla="*/ 143374 h 2578"/>
                  <a:gd name="T22" fmla="*/ 733024 w 2454"/>
                  <a:gd name="T23" fmla="*/ 190925 h 2578"/>
                  <a:gd name="T24" fmla="*/ 694898 w 2454"/>
                  <a:gd name="T25" fmla="*/ 222626 h 2578"/>
                  <a:gd name="T26" fmla="*/ 631595 w 2454"/>
                  <a:gd name="T27" fmla="*/ 210017 h 2578"/>
                  <a:gd name="T28" fmla="*/ 660009 w 2454"/>
                  <a:gd name="T29" fmla="*/ 178317 h 2578"/>
                  <a:gd name="T30" fmla="*/ 612532 w 2454"/>
                  <a:gd name="T31" fmla="*/ 162106 h 2578"/>
                  <a:gd name="T32" fmla="*/ 561817 w 2454"/>
                  <a:gd name="T33" fmla="*/ 194167 h 2578"/>
                  <a:gd name="T34" fmla="*/ 510743 w 2454"/>
                  <a:gd name="T35" fmla="*/ 175074 h 2578"/>
                  <a:gd name="T36" fmla="*/ 466502 w 2454"/>
                  <a:gd name="T37" fmla="*/ 210017 h 2578"/>
                  <a:gd name="T38" fmla="*/ 419025 w 2454"/>
                  <a:gd name="T39" fmla="*/ 244960 h 2578"/>
                  <a:gd name="T40" fmla="*/ 419025 w 2454"/>
                  <a:gd name="T41" fmla="*/ 283145 h 2578"/>
                  <a:gd name="T42" fmla="*/ 361836 w 2454"/>
                  <a:gd name="T43" fmla="*/ 298995 h 2578"/>
                  <a:gd name="T44" fmla="*/ 323710 w 2454"/>
                  <a:gd name="T45" fmla="*/ 318088 h 2578"/>
                  <a:gd name="T46" fmla="*/ 294936 w 2454"/>
                  <a:gd name="T47" fmla="*/ 349789 h 2578"/>
                  <a:gd name="T48" fmla="*/ 247459 w 2454"/>
                  <a:gd name="T49" fmla="*/ 368881 h 2578"/>
                  <a:gd name="T50" fmla="*/ 266521 w 2454"/>
                  <a:gd name="T51" fmla="*/ 442009 h 2578"/>
                  <a:gd name="T52" fmla="*/ 298173 w 2454"/>
                  <a:gd name="T53" fmla="*/ 489560 h 2578"/>
                  <a:gd name="T54" fmla="*/ 320473 w 2454"/>
                  <a:gd name="T55" fmla="*/ 534229 h 2578"/>
                  <a:gd name="T56" fmla="*/ 298173 w 2454"/>
                  <a:gd name="T57" fmla="*/ 556564 h 2578"/>
                  <a:gd name="T58" fmla="*/ 256810 w 2454"/>
                  <a:gd name="T59" fmla="*/ 546837 h 2578"/>
                  <a:gd name="T60" fmla="*/ 228396 w 2454"/>
                  <a:gd name="T61" fmla="*/ 569172 h 2578"/>
                  <a:gd name="T62" fmla="*/ 187033 w 2454"/>
                  <a:gd name="T63" fmla="*/ 588264 h 2578"/>
                  <a:gd name="T64" fmla="*/ 129844 w 2454"/>
                  <a:gd name="T65" fmla="*/ 578538 h 2578"/>
                  <a:gd name="T66" fmla="*/ 107903 w 2454"/>
                  <a:gd name="T67" fmla="*/ 616723 h 2578"/>
                  <a:gd name="T68" fmla="*/ 107903 w 2454"/>
                  <a:gd name="T69" fmla="*/ 654908 h 2578"/>
                  <a:gd name="T70" fmla="*/ 107903 w 2454"/>
                  <a:gd name="T71" fmla="*/ 699577 h 2578"/>
                  <a:gd name="T72" fmla="*/ 60066 w 2454"/>
                  <a:gd name="T73" fmla="*/ 696335 h 2578"/>
                  <a:gd name="T74" fmla="*/ 2877 w 2454"/>
                  <a:gd name="T75" fmla="*/ 693093 h 2578"/>
                  <a:gd name="T76" fmla="*/ 9352 w 2454"/>
                  <a:gd name="T77" fmla="*/ 743886 h 2578"/>
                  <a:gd name="T78" fmla="*/ 12589 w 2454"/>
                  <a:gd name="T79" fmla="*/ 788555 h 2578"/>
                  <a:gd name="T80" fmla="*/ 63303 w 2454"/>
                  <a:gd name="T81" fmla="*/ 804406 h 2578"/>
                  <a:gd name="T82" fmla="*/ 79129 w 2454"/>
                  <a:gd name="T83" fmla="*/ 867807 h 2578"/>
                  <a:gd name="T84" fmla="*/ 120492 w 2454"/>
                  <a:gd name="T85" fmla="*/ 896626 h 2578"/>
                  <a:gd name="T86" fmla="*/ 158618 w 2454"/>
                  <a:gd name="T87" fmla="*/ 912476 h 2578"/>
                  <a:gd name="T88" fmla="*/ 202858 w 2454"/>
                  <a:gd name="T89" fmla="*/ 921843 h 2578"/>
                  <a:gd name="T90" fmla="*/ 244221 w 2454"/>
                  <a:gd name="T91" fmla="*/ 928327 h 2578"/>
                  <a:gd name="T92" fmla="*/ 298173 w 2454"/>
                  <a:gd name="T93" fmla="*/ 890142 h 2578"/>
                  <a:gd name="T94" fmla="*/ 346010 w 2454"/>
                  <a:gd name="T95" fmla="*/ 845833 h 2578"/>
                  <a:gd name="T96" fmla="*/ 371188 w 2454"/>
                  <a:gd name="T97" fmla="*/ 797922 h 2578"/>
                  <a:gd name="T98" fmla="*/ 409314 w 2454"/>
                  <a:gd name="T99" fmla="*/ 753613 h 2578"/>
                  <a:gd name="T100" fmla="*/ 456791 w 2454"/>
                  <a:gd name="T101" fmla="*/ 705701 h 2578"/>
                  <a:gd name="T102" fmla="*/ 494917 w 2454"/>
                  <a:gd name="T103" fmla="*/ 658150 h 2578"/>
                  <a:gd name="T104" fmla="*/ 526928 w 2454"/>
                  <a:gd name="T105" fmla="*/ 619965 h 2578"/>
                  <a:gd name="T106" fmla="*/ 564695 w 2454"/>
                  <a:gd name="T107" fmla="*/ 559446 h 2578"/>
                  <a:gd name="T108" fmla="*/ 580880 w 2454"/>
                  <a:gd name="T109" fmla="*/ 511895 h 2578"/>
                  <a:gd name="T110" fmla="*/ 618646 w 2454"/>
                  <a:gd name="T111" fmla="*/ 524503 h 2578"/>
                  <a:gd name="T112" fmla="*/ 679072 w 2454"/>
                  <a:gd name="T113" fmla="*/ 480194 h 2578"/>
                  <a:gd name="T114" fmla="*/ 669721 w 2454"/>
                  <a:gd name="T115" fmla="*/ 445251 h 2578"/>
                  <a:gd name="T116" fmla="*/ 663246 w 2454"/>
                  <a:gd name="T117" fmla="*/ 407066 h 2578"/>
                  <a:gd name="T118" fmla="*/ 707846 w 2454"/>
                  <a:gd name="T119" fmla="*/ 356273 h 2578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454" h="2578">
                    <a:moveTo>
                      <a:pt x="1968" y="989"/>
                    </a:moveTo>
                    <a:lnTo>
                      <a:pt x="1994" y="918"/>
                    </a:lnTo>
                    <a:lnTo>
                      <a:pt x="2118" y="795"/>
                    </a:lnTo>
                    <a:lnTo>
                      <a:pt x="2197" y="724"/>
                    </a:lnTo>
                    <a:lnTo>
                      <a:pt x="2276" y="627"/>
                    </a:lnTo>
                    <a:lnTo>
                      <a:pt x="2303" y="565"/>
                    </a:lnTo>
                    <a:lnTo>
                      <a:pt x="2303" y="486"/>
                    </a:lnTo>
                    <a:lnTo>
                      <a:pt x="2312" y="398"/>
                    </a:lnTo>
                    <a:lnTo>
                      <a:pt x="2338" y="309"/>
                    </a:lnTo>
                    <a:lnTo>
                      <a:pt x="2391" y="283"/>
                    </a:lnTo>
                    <a:lnTo>
                      <a:pt x="2409" y="221"/>
                    </a:lnTo>
                    <a:lnTo>
                      <a:pt x="2453" y="168"/>
                    </a:lnTo>
                    <a:lnTo>
                      <a:pt x="2444" y="115"/>
                    </a:lnTo>
                    <a:lnTo>
                      <a:pt x="2426" y="36"/>
                    </a:lnTo>
                    <a:lnTo>
                      <a:pt x="2365" y="0"/>
                    </a:lnTo>
                    <a:lnTo>
                      <a:pt x="2356" y="62"/>
                    </a:lnTo>
                    <a:lnTo>
                      <a:pt x="2285" y="124"/>
                    </a:lnTo>
                    <a:lnTo>
                      <a:pt x="2223" y="177"/>
                    </a:lnTo>
                    <a:lnTo>
                      <a:pt x="2171" y="221"/>
                    </a:lnTo>
                    <a:lnTo>
                      <a:pt x="2153" y="292"/>
                    </a:lnTo>
                    <a:lnTo>
                      <a:pt x="2126" y="336"/>
                    </a:lnTo>
                    <a:lnTo>
                      <a:pt x="2126" y="398"/>
                    </a:lnTo>
                    <a:lnTo>
                      <a:pt x="2082" y="459"/>
                    </a:lnTo>
                    <a:lnTo>
                      <a:pt x="2038" y="530"/>
                    </a:lnTo>
                    <a:lnTo>
                      <a:pt x="2003" y="583"/>
                    </a:lnTo>
                    <a:lnTo>
                      <a:pt x="1932" y="618"/>
                    </a:lnTo>
                    <a:lnTo>
                      <a:pt x="1818" y="618"/>
                    </a:lnTo>
                    <a:lnTo>
                      <a:pt x="1756" y="583"/>
                    </a:lnTo>
                    <a:lnTo>
                      <a:pt x="1782" y="530"/>
                    </a:lnTo>
                    <a:lnTo>
                      <a:pt x="1835" y="495"/>
                    </a:lnTo>
                    <a:lnTo>
                      <a:pt x="1782" y="442"/>
                    </a:lnTo>
                    <a:lnTo>
                      <a:pt x="1703" y="450"/>
                    </a:lnTo>
                    <a:lnTo>
                      <a:pt x="1615" y="486"/>
                    </a:lnTo>
                    <a:lnTo>
                      <a:pt x="1562" y="539"/>
                    </a:lnTo>
                    <a:lnTo>
                      <a:pt x="1518" y="495"/>
                    </a:lnTo>
                    <a:lnTo>
                      <a:pt x="1420" y="486"/>
                    </a:lnTo>
                    <a:lnTo>
                      <a:pt x="1367" y="521"/>
                    </a:lnTo>
                    <a:lnTo>
                      <a:pt x="1297" y="583"/>
                    </a:lnTo>
                    <a:lnTo>
                      <a:pt x="1226" y="627"/>
                    </a:lnTo>
                    <a:lnTo>
                      <a:pt x="1165" y="680"/>
                    </a:lnTo>
                    <a:lnTo>
                      <a:pt x="1182" y="742"/>
                    </a:lnTo>
                    <a:lnTo>
                      <a:pt x="1165" y="786"/>
                    </a:lnTo>
                    <a:lnTo>
                      <a:pt x="1076" y="803"/>
                    </a:lnTo>
                    <a:lnTo>
                      <a:pt x="1006" y="830"/>
                    </a:lnTo>
                    <a:lnTo>
                      <a:pt x="962" y="901"/>
                    </a:lnTo>
                    <a:lnTo>
                      <a:pt x="900" y="883"/>
                    </a:lnTo>
                    <a:lnTo>
                      <a:pt x="856" y="918"/>
                    </a:lnTo>
                    <a:lnTo>
                      <a:pt x="820" y="971"/>
                    </a:lnTo>
                    <a:lnTo>
                      <a:pt x="732" y="980"/>
                    </a:lnTo>
                    <a:lnTo>
                      <a:pt x="688" y="1024"/>
                    </a:lnTo>
                    <a:lnTo>
                      <a:pt x="714" y="1121"/>
                    </a:lnTo>
                    <a:lnTo>
                      <a:pt x="741" y="1227"/>
                    </a:lnTo>
                    <a:lnTo>
                      <a:pt x="776" y="1289"/>
                    </a:lnTo>
                    <a:lnTo>
                      <a:pt x="829" y="1359"/>
                    </a:lnTo>
                    <a:lnTo>
                      <a:pt x="873" y="1430"/>
                    </a:lnTo>
                    <a:lnTo>
                      <a:pt x="891" y="1483"/>
                    </a:lnTo>
                    <a:lnTo>
                      <a:pt x="891" y="1536"/>
                    </a:lnTo>
                    <a:lnTo>
                      <a:pt x="829" y="1545"/>
                    </a:lnTo>
                    <a:lnTo>
                      <a:pt x="776" y="1518"/>
                    </a:lnTo>
                    <a:lnTo>
                      <a:pt x="714" y="1518"/>
                    </a:lnTo>
                    <a:lnTo>
                      <a:pt x="670" y="1509"/>
                    </a:lnTo>
                    <a:lnTo>
                      <a:pt x="635" y="1580"/>
                    </a:lnTo>
                    <a:lnTo>
                      <a:pt x="564" y="1624"/>
                    </a:lnTo>
                    <a:lnTo>
                      <a:pt x="520" y="1633"/>
                    </a:lnTo>
                    <a:lnTo>
                      <a:pt x="432" y="1598"/>
                    </a:lnTo>
                    <a:lnTo>
                      <a:pt x="361" y="1606"/>
                    </a:lnTo>
                    <a:lnTo>
                      <a:pt x="344" y="1686"/>
                    </a:lnTo>
                    <a:lnTo>
                      <a:pt x="300" y="1712"/>
                    </a:lnTo>
                    <a:lnTo>
                      <a:pt x="247" y="1765"/>
                    </a:lnTo>
                    <a:lnTo>
                      <a:pt x="300" y="1818"/>
                    </a:lnTo>
                    <a:lnTo>
                      <a:pt x="335" y="1898"/>
                    </a:lnTo>
                    <a:lnTo>
                      <a:pt x="300" y="1942"/>
                    </a:lnTo>
                    <a:lnTo>
                      <a:pt x="229" y="1986"/>
                    </a:lnTo>
                    <a:lnTo>
                      <a:pt x="167" y="1933"/>
                    </a:lnTo>
                    <a:lnTo>
                      <a:pt x="106" y="1898"/>
                    </a:lnTo>
                    <a:lnTo>
                      <a:pt x="8" y="1924"/>
                    </a:lnTo>
                    <a:lnTo>
                      <a:pt x="0" y="2003"/>
                    </a:lnTo>
                    <a:lnTo>
                      <a:pt x="26" y="2065"/>
                    </a:lnTo>
                    <a:lnTo>
                      <a:pt x="17" y="2127"/>
                    </a:lnTo>
                    <a:lnTo>
                      <a:pt x="35" y="2189"/>
                    </a:lnTo>
                    <a:lnTo>
                      <a:pt x="97" y="2206"/>
                    </a:lnTo>
                    <a:lnTo>
                      <a:pt x="176" y="2233"/>
                    </a:lnTo>
                    <a:lnTo>
                      <a:pt x="229" y="2277"/>
                    </a:lnTo>
                    <a:lnTo>
                      <a:pt x="220" y="2409"/>
                    </a:lnTo>
                    <a:lnTo>
                      <a:pt x="256" y="2471"/>
                    </a:lnTo>
                    <a:lnTo>
                      <a:pt x="335" y="2489"/>
                    </a:lnTo>
                    <a:lnTo>
                      <a:pt x="397" y="2489"/>
                    </a:lnTo>
                    <a:lnTo>
                      <a:pt x="441" y="2533"/>
                    </a:lnTo>
                    <a:lnTo>
                      <a:pt x="494" y="2568"/>
                    </a:lnTo>
                    <a:lnTo>
                      <a:pt x="564" y="2559"/>
                    </a:lnTo>
                    <a:lnTo>
                      <a:pt x="635" y="2551"/>
                    </a:lnTo>
                    <a:lnTo>
                      <a:pt x="679" y="2577"/>
                    </a:lnTo>
                    <a:lnTo>
                      <a:pt x="767" y="2551"/>
                    </a:lnTo>
                    <a:lnTo>
                      <a:pt x="829" y="2471"/>
                    </a:lnTo>
                    <a:lnTo>
                      <a:pt x="909" y="2401"/>
                    </a:lnTo>
                    <a:lnTo>
                      <a:pt x="962" y="2348"/>
                    </a:lnTo>
                    <a:lnTo>
                      <a:pt x="979" y="2268"/>
                    </a:lnTo>
                    <a:lnTo>
                      <a:pt x="1032" y="2215"/>
                    </a:lnTo>
                    <a:lnTo>
                      <a:pt x="1094" y="2162"/>
                    </a:lnTo>
                    <a:lnTo>
                      <a:pt x="1138" y="2092"/>
                    </a:lnTo>
                    <a:lnTo>
                      <a:pt x="1235" y="2039"/>
                    </a:lnTo>
                    <a:lnTo>
                      <a:pt x="1270" y="1959"/>
                    </a:lnTo>
                    <a:lnTo>
                      <a:pt x="1315" y="1889"/>
                    </a:lnTo>
                    <a:lnTo>
                      <a:pt x="1376" y="1827"/>
                    </a:lnTo>
                    <a:lnTo>
                      <a:pt x="1412" y="1756"/>
                    </a:lnTo>
                    <a:lnTo>
                      <a:pt x="1465" y="1721"/>
                    </a:lnTo>
                    <a:lnTo>
                      <a:pt x="1526" y="1651"/>
                    </a:lnTo>
                    <a:lnTo>
                      <a:pt x="1570" y="1553"/>
                    </a:lnTo>
                    <a:lnTo>
                      <a:pt x="1588" y="1465"/>
                    </a:lnTo>
                    <a:lnTo>
                      <a:pt x="1615" y="1421"/>
                    </a:lnTo>
                    <a:lnTo>
                      <a:pt x="1676" y="1430"/>
                    </a:lnTo>
                    <a:lnTo>
                      <a:pt x="1720" y="1456"/>
                    </a:lnTo>
                    <a:lnTo>
                      <a:pt x="1818" y="1403"/>
                    </a:lnTo>
                    <a:lnTo>
                      <a:pt x="1888" y="1333"/>
                    </a:lnTo>
                    <a:lnTo>
                      <a:pt x="1906" y="1280"/>
                    </a:lnTo>
                    <a:lnTo>
                      <a:pt x="1862" y="1236"/>
                    </a:lnTo>
                    <a:lnTo>
                      <a:pt x="1818" y="1183"/>
                    </a:lnTo>
                    <a:lnTo>
                      <a:pt x="1844" y="1130"/>
                    </a:lnTo>
                    <a:lnTo>
                      <a:pt x="1923" y="1042"/>
                    </a:lnTo>
                    <a:lnTo>
                      <a:pt x="1968" y="989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3" name="Freeform 24">
                <a:extLst>
                  <a:ext uri="{FF2B5EF4-FFF2-40B4-BE49-F238E27FC236}">
                    <a16:creationId xmlns:a16="http://schemas.microsoft.com/office/drawing/2014/main" id="{BC178B4F-9DAB-4C89-9869-3F2EBA5D70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68425" y="4139244"/>
                <a:ext cx="672555" cy="756679"/>
              </a:xfrm>
              <a:custGeom>
                <a:avLst/>
                <a:gdLst>
                  <a:gd name="T0" fmla="*/ 794680 w 2578"/>
                  <a:gd name="T1" fmla="*/ 726938 h 2551"/>
                  <a:gd name="T2" fmla="*/ 762980 w 2578"/>
                  <a:gd name="T3" fmla="*/ 793481 h 2551"/>
                  <a:gd name="T4" fmla="*/ 858442 w 2578"/>
                  <a:gd name="T5" fmla="*/ 882325 h 2551"/>
                  <a:gd name="T6" fmla="*/ 817015 w 2578"/>
                  <a:gd name="T7" fmla="*/ 901389 h 2551"/>
                  <a:gd name="T8" fmla="*/ 753613 w 2578"/>
                  <a:gd name="T9" fmla="*/ 917215 h 2551"/>
                  <a:gd name="T10" fmla="*/ 699578 w 2578"/>
                  <a:gd name="T11" fmla="*/ 911101 h 2551"/>
                  <a:gd name="T12" fmla="*/ 651667 w 2578"/>
                  <a:gd name="T13" fmla="*/ 860024 h 2551"/>
                  <a:gd name="T14" fmla="*/ 639058 w 2578"/>
                  <a:gd name="T15" fmla="*/ 761828 h 2551"/>
                  <a:gd name="T16" fmla="*/ 575297 w 2578"/>
                  <a:gd name="T17" fmla="*/ 777655 h 2551"/>
                  <a:gd name="T18" fmla="*/ 537112 w 2578"/>
                  <a:gd name="T19" fmla="*/ 784129 h 2551"/>
                  <a:gd name="T20" fmla="*/ 546838 w 2578"/>
                  <a:gd name="T21" fmla="*/ 713989 h 2551"/>
                  <a:gd name="T22" fmla="*/ 502169 w 2578"/>
                  <a:gd name="T23" fmla="*/ 660035 h 2551"/>
                  <a:gd name="T24" fmla="*/ 435525 w 2578"/>
                  <a:gd name="T25" fmla="*/ 644209 h 2551"/>
                  <a:gd name="T26" fmla="*/ 349789 w 2578"/>
                  <a:gd name="T27" fmla="*/ 660035 h 2551"/>
                  <a:gd name="T28" fmla="*/ 320970 w 2578"/>
                  <a:gd name="T29" fmla="*/ 587377 h 2551"/>
                  <a:gd name="T30" fmla="*/ 340063 w 2578"/>
                  <a:gd name="T31" fmla="*/ 533424 h 2551"/>
                  <a:gd name="T32" fmla="*/ 301878 w 2578"/>
                  <a:gd name="T33" fmla="*/ 469758 h 2551"/>
                  <a:gd name="T34" fmla="*/ 222626 w 2578"/>
                  <a:gd name="T35" fmla="*/ 457169 h 2551"/>
                  <a:gd name="T36" fmla="*/ 139772 w 2578"/>
                  <a:gd name="T37" fmla="*/ 438105 h 2551"/>
                  <a:gd name="T38" fmla="*/ 82854 w 2578"/>
                  <a:gd name="T39" fmla="*/ 365088 h 2551"/>
                  <a:gd name="T40" fmla="*/ 15850 w 2578"/>
                  <a:gd name="T41" fmla="*/ 295307 h 2551"/>
                  <a:gd name="T42" fmla="*/ 44669 w 2578"/>
                  <a:gd name="T43" fmla="*/ 253943 h 2551"/>
                  <a:gd name="T44" fmla="*/ 73128 w 2578"/>
                  <a:gd name="T45" fmla="*/ 222290 h 2551"/>
                  <a:gd name="T46" fmla="*/ 123921 w 2578"/>
                  <a:gd name="T47" fmla="*/ 190637 h 2551"/>
                  <a:gd name="T48" fmla="*/ 155982 w 2578"/>
                  <a:gd name="T49" fmla="*/ 149272 h 2551"/>
                  <a:gd name="T50" fmla="*/ 143014 w 2578"/>
                  <a:gd name="T51" fmla="*/ 111145 h 2551"/>
                  <a:gd name="T52" fmla="*/ 190925 w 2578"/>
                  <a:gd name="T53" fmla="*/ 57191 h 2551"/>
                  <a:gd name="T54" fmla="*/ 257569 w 2578"/>
                  <a:gd name="T55" fmla="*/ 57191 h 2551"/>
                  <a:gd name="T56" fmla="*/ 314846 w 2578"/>
                  <a:gd name="T57" fmla="*/ 76255 h 2551"/>
                  <a:gd name="T58" fmla="*/ 378248 w 2578"/>
                  <a:gd name="T59" fmla="*/ 98556 h 2551"/>
                  <a:gd name="T60" fmla="*/ 464344 w 2578"/>
                  <a:gd name="T61" fmla="*/ 117619 h 2551"/>
                  <a:gd name="T62" fmla="*/ 515137 w 2578"/>
                  <a:gd name="T63" fmla="*/ 85607 h 2551"/>
                  <a:gd name="T64" fmla="*/ 600873 w 2578"/>
                  <a:gd name="T65" fmla="*/ 85607 h 2551"/>
                  <a:gd name="T66" fmla="*/ 632574 w 2578"/>
                  <a:gd name="T67" fmla="*/ 31653 h 2551"/>
                  <a:gd name="T68" fmla="*/ 683367 w 2578"/>
                  <a:gd name="T69" fmla="*/ 19064 h 2551"/>
                  <a:gd name="T70" fmla="*/ 766222 w 2578"/>
                  <a:gd name="T71" fmla="*/ 31653 h 2551"/>
                  <a:gd name="T72" fmla="*/ 817015 w 2578"/>
                  <a:gd name="T73" fmla="*/ 76255 h 2551"/>
                  <a:gd name="T74" fmla="*/ 871050 w 2578"/>
                  <a:gd name="T75" fmla="*/ 130209 h 2551"/>
                  <a:gd name="T76" fmla="*/ 874292 w 2578"/>
                  <a:gd name="T77" fmla="*/ 219053 h 2551"/>
                  <a:gd name="T78" fmla="*/ 921844 w 2578"/>
                  <a:gd name="T79" fmla="*/ 292070 h 2551"/>
                  <a:gd name="T80" fmla="*/ 905993 w 2578"/>
                  <a:gd name="T81" fmla="*/ 333435 h 2551"/>
                  <a:gd name="T82" fmla="*/ 848716 w 2578"/>
                  <a:gd name="T83" fmla="*/ 320486 h 2551"/>
                  <a:gd name="T84" fmla="*/ 794680 w 2578"/>
                  <a:gd name="T85" fmla="*/ 365088 h 2551"/>
                  <a:gd name="T86" fmla="*/ 731279 w 2578"/>
                  <a:gd name="T87" fmla="*/ 384151 h 2551"/>
                  <a:gd name="T88" fmla="*/ 715428 w 2578"/>
                  <a:gd name="T89" fmla="*/ 431631 h 2551"/>
                  <a:gd name="T90" fmla="*/ 689852 w 2578"/>
                  <a:gd name="T91" fmla="*/ 492059 h 2551"/>
                  <a:gd name="T92" fmla="*/ 610240 w 2578"/>
                  <a:gd name="T93" fmla="*/ 469758 h 2551"/>
                  <a:gd name="T94" fmla="*/ 613482 w 2578"/>
                  <a:gd name="T95" fmla="*/ 542776 h 2551"/>
                  <a:gd name="T96" fmla="*/ 670759 w 2578"/>
                  <a:gd name="T97" fmla="*/ 580903 h 2551"/>
                  <a:gd name="T98" fmla="*/ 699578 w 2578"/>
                  <a:gd name="T99" fmla="*/ 666510 h 2551"/>
                  <a:gd name="T100" fmla="*/ 766222 w 2578"/>
                  <a:gd name="T101" fmla="*/ 688811 h 255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578" h="2551">
                    <a:moveTo>
                      <a:pt x="2242" y="1941"/>
                    </a:moveTo>
                    <a:lnTo>
                      <a:pt x="2233" y="1985"/>
                    </a:lnTo>
                    <a:lnTo>
                      <a:pt x="2206" y="2021"/>
                    </a:lnTo>
                    <a:lnTo>
                      <a:pt x="2189" y="2091"/>
                    </a:lnTo>
                    <a:lnTo>
                      <a:pt x="2145" y="2136"/>
                    </a:lnTo>
                    <a:lnTo>
                      <a:pt x="2118" y="2206"/>
                    </a:lnTo>
                    <a:lnTo>
                      <a:pt x="2206" y="2286"/>
                    </a:lnTo>
                    <a:lnTo>
                      <a:pt x="2321" y="2391"/>
                    </a:lnTo>
                    <a:lnTo>
                      <a:pt x="2383" y="2453"/>
                    </a:lnTo>
                    <a:lnTo>
                      <a:pt x="2365" y="2497"/>
                    </a:lnTo>
                    <a:lnTo>
                      <a:pt x="2321" y="2515"/>
                    </a:lnTo>
                    <a:lnTo>
                      <a:pt x="2268" y="2506"/>
                    </a:lnTo>
                    <a:lnTo>
                      <a:pt x="2224" y="2533"/>
                    </a:lnTo>
                    <a:lnTo>
                      <a:pt x="2189" y="2550"/>
                    </a:lnTo>
                    <a:lnTo>
                      <a:pt x="2092" y="2550"/>
                    </a:lnTo>
                    <a:lnTo>
                      <a:pt x="2056" y="2506"/>
                    </a:lnTo>
                    <a:lnTo>
                      <a:pt x="2012" y="2541"/>
                    </a:lnTo>
                    <a:lnTo>
                      <a:pt x="1942" y="2533"/>
                    </a:lnTo>
                    <a:lnTo>
                      <a:pt x="1871" y="2488"/>
                    </a:lnTo>
                    <a:lnTo>
                      <a:pt x="1809" y="2471"/>
                    </a:lnTo>
                    <a:lnTo>
                      <a:pt x="1809" y="2391"/>
                    </a:lnTo>
                    <a:lnTo>
                      <a:pt x="1800" y="2303"/>
                    </a:lnTo>
                    <a:lnTo>
                      <a:pt x="1800" y="2188"/>
                    </a:lnTo>
                    <a:lnTo>
                      <a:pt x="1774" y="2118"/>
                    </a:lnTo>
                    <a:lnTo>
                      <a:pt x="1677" y="2083"/>
                    </a:lnTo>
                    <a:lnTo>
                      <a:pt x="1615" y="2100"/>
                    </a:lnTo>
                    <a:lnTo>
                      <a:pt x="1597" y="2162"/>
                    </a:lnTo>
                    <a:lnTo>
                      <a:pt x="1571" y="2206"/>
                    </a:lnTo>
                    <a:lnTo>
                      <a:pt x="1483" y="2224"/>
                    </a:lnTo>
                    <a:lnTo>
                      <a:pt x="1491" y="2180"/>
                    </a:lnTo>
                    <a:lnTo>
                      <a:pt x="1509" y="2127"/>
                    </a:lnTo>
                    <a:lnTo>
                      <a:pt x="1483" y="2056"/>
                    </a:lnTo>
                    <a:lnTo>
                      <a:pt x="1518" y="1985"/>
                    </a:lnTo>
                    <a:lnTo>
                      <a:pt x="1509" y="1915"/>
                    </a:lnTo>
                    <a:lnTo>
                      <a:pt x="1465" y="1862"/>
                    </a:lnTo>
                    <a:lnTo>
                      <a:pt x="1394" y="1835"/>
                    </a:lnTo>
                    <a:lnTo>
                      <a:pt x="1324" y="1818"/>
                    </a:lnTo>
                    <a:lnTo>
                      <a:pt x="1262" y="1774"/>
                    </a:lnTo>
                    <a:lnTo>
                      <a:pt x="1209" y="1791"/>
                    </a:lnTo>
                    <a:lnTo>
                      <a:pt x="1121" y="1818"/>
                    </a:lnTo>
                    <a:lnTo>
                      <a:pt x="1024" y="1800"/>
                    </a:lnTo>
                    <a:lnTo>
                      <a:pt x="971" y="1835"/>
                    </a:lnTo>
                    <a:lnTo>
                      <a:pt x="900" y="1800"/>
                    </a:lnTo>
                    <a:lnTo>
                      <a:pt x="891" y="1721"/>
                    </a:lnTo>
                    <a:lnTo>
                      <a:pt x="891" y="1633"/>
                    </a:lnTo>
                    <a:lnTo>
                      <a:pt x="944" y="1571"/>
                    </a:lnTo>
                    <a:lnTo>
                      <a:pt x="988" y="1527"/>
                    </a:lnTo>
                    <a:lnTo>
                      <a:pt x="944" y="1483"/>
                    </a:lnTo>
                    <a:lnTo>
                      <a:pt x="856" y="1447"/>
                    </a:lnTo>
                    <a:lnTo>
                      <a:pt x="838" y="1385"/>
                    </a:lnTo>
                    <a:lnTo>
                      <a:pt x="838" y="1306"/>
                    </a:lnTo>
                    <a:lnTo>
                      <a:pt x="803" y="1244"/>
                    </a:lnTo>
                    <a:lnTo>
                      <a:pt x="741" y="1253"/>
                    </a:lnTo>
                    <a:lnTo>
                      <a:pt x="618" y="1271"/>
                    </a:lnTo>
                    <a:lnTo>
                      <a:pt x="530" y="1288"/>
                    </a:lnTo>
                    <a:lnTo>
                      <a:pt x="450" y="1253"/>
                    </a:lnTo>
                    <a:lnTo>
                      <a:pt x="388" y="1218"/>
                    </a:lnTo>
                    <a:lnTo>
                      <a:pt x="353" y="1156"/>
                    </a:lnTo>
                    <a:lnTo>
                      <a:pt x="291" y="1103"/>
                    </a:lnTo>
                    <a:lnTo>
                      <a:pt x="230" y="1015"/>
                    </a:lnTo>
                    <a:lnTo>
                      <a:pt x="185" y="953"/>
                    </a:lnTo>
                    <a:lnTo>
                      <a:pt x="106" y="891"/>
                    </a:lnTo>
                    <a:lnTo>
                      <a:pt x="44" y="821"/>
                    </a:lnTo>
                    <a:lnTo>
                      <a:pt x="0" y="759"/>
                    </a:lnTo>
                    <a:lnTo>
                      <a:pt x="53" y="697"/>
                    </a:lnTo>
                    <a:lnTo>
                      <a:pt x="124" y="706"/>
                    </a:lnTo>
                    <a:lnTo>
                      <a:pt x="185" y="741"/>
                    </a:lnTo>
                    <a:lnTo>
                      <a:pt x="194" y="688"/>
                    </a:lnTo>
                    <a:lnTo>
                      <a:pt x="203" y="618"/>
                    </a:lnTo>
                    <a:lnTo>
                      <a:pt x="291" y="583"/>
                    </a:lnTo>
                    <a:lnTo>
                      <a:pt x="353" y="583"/>
                    </a:lnTo>
                    <a:lnTo>
                      <a:pt x="344" y="530"/>
                    </a:lnTo>
                    <a:lnTo>
                      <a:pt x="362" y="477"/>
                    </a:lnTo>
                    <a:lnTo>
                      <a:pt x="424" y="468"/>
                    </a:lnTo>
                    <a:lnTo>
                      <a:pt x="433" y="415"/>
                    </a:lnTo>
                    <a:lnTo>
                      <a:pt x="362" y="380"/>
                    </a:lnTo>
                    <a:lnTo>
                      <a:pt x="309" y="344"/>
                    </a:lnTo>
                    <a:lnTo>
                      <a:pt x="397" y="309"/>
                    </a:lnTo>
                    <a:lnTo>
                      <a:pt x="450" y="274"/>
                    </a:lnTo>
                    <a:lnTo>
                      <a:pt x="494" y="221"/>
                    </a:lnTo>
                    <a:lnTo>
                      <a:pt x="530" y="159"/>
                    </a:lnTo>
                    <a:lnTo>
                      <a:pt x="609" y="115"/>
                    </a:lnTo>
                    <a:lnTo>
                      <a:pt x="680" y="97"/>
                    </a:lnTo>
                    <a:lnTo>
                      <a:pt x="715" y="159"/>
                    </a:lnTo>
                    <a:lnTo>
                      <a:pt x="768" y="203"/>
                    </a:lnTo>
                    <a:lnTo>
                      <a:pt x="812" y="177"/>
                    </a:lnTo>
                    <a:lnTo>
                      <a:pt x="874" y="212"/>
                    </a:lnTo>
                    <a:lnTo>
                      <a:pt x="900" y="274"/>
                    </a:lnTo>
                    <a:lnTo>
                      <a:pt x="971" y="256"/>
                    </a:lnTo>
                    <a:lnTo>
                      <a:pt x="1050" y="274"/>
                    </a:lnTo>
                    <a:lnTo>
                      <a:pt x="1139" y="291"/>
                    </a:lnTo>
                    <a:lnTo>
                      <a:pt x="1200" y="256"/>
                    </a:lnTo>
                    <a:lnTo>
                      <a:pt x="1289" y="327"/>
                    </a:lnTo>
                    <a:lnTo>
                      <a:pt x="1368" y="335"/>
                    </a:lnTo>
                    <a:lnTo>
                      <a:pt x="1412" y="291"/>
                    </a:lnTo>
                    <a:lnTo>
                      <a:pt x="1430" y="238"/>
                    </a:lnTo>
                    <a:lnTo>
                      <a:pt x="1483" y="274"/>
                    </a:lnTo>
                    <a:lnTo>
                      <a:pt x="1562" y="238"/>
                    </a:lnTo>
                    <a:lnTo>
                      <a:pt x="1668" y="238"/>
                    </a:lnTo>
                    <a:lnTo>
                      <a:pt x="1747" y="221"/>
                    </a:lnTo>
                    <a:lnTo>
                      <a:pt x="1747" y="159"/>
                    </a:lnTo>
                    <a:lnTo>
                      <a:pt x="1756" y="88"/>
                    </a:lnTo>
                    <a:lnTo>
                      <a:pt x="1765" y="35"/>
                    </a:lnTo>
                    <a:lnTo>
                      <a:pt x="1827" y="0"/>
                    </a:lnTo>
                    <a:lnTo>
                      <a:pt x="1897" y="53"/>
                    </a:lnTo>
                    <a:lnTo>
                      <a:pt x="1986" y="27"/>
                    </a:lnTo>
                    <a:lnTo>
                      <a:pt x="2056" y="27"/>
                    </a:lnTo>
                    <a:lnTo>
                      <a:pt x="2127" y="88"/>
                    </a:lnTo>
                    <a:lnTo>
                      <a:pt x="2206" y="115"/>
                    </a:lnTo>
                    <a:lnTo>
                      <a:pt x="2259" y="115"/>
                    </a:lnTo>
                    <a:lnTo>
                      <a:pt x="2268" y="212"/>
                    </a:lnTo>
                    <a:lnTo>
                      <a:pt x="2277" y="274"/>
                    </a:lnTo>
                    <a:lnTo>
                      <a:pt x="2321" y="335"/>
                    </a:lnTo>
                    <a:lnTo>
                      <a:pt x="2418" y="362"/>
                    </a:lnTo>
                    <a:lnTo>
                      <a:pt x="2374" y="406"/>
                    </a:lnTo>
                    <a:lnTo>
                      <a:pt x="2400" y="503"/>
                    </a:lnTo>
                    <a:lnTo>
                      <a:pt x="2427" y="609"/>
                    </a:lnTo>
                    <a:lnTo>
                      <a:pt x="2462" y="671"/>
                    </a:lnTo>
                    <a:lnTo>
                      <a:pt x="2515" y="741"/>
                    </a:lnTo>
                    <a:lnTo>
                      <a:pt x="2559" y="812"/>
                    </a:lnTo>
                    <a:lnTo>
                      <a:pt x="2577" y="865"/>
                    </a:lnTo>
                    <a:lnTo>
                      <a:pt x="2577" y="918"/>
                    </a:lnTo>
                    <a:lnTo>
                      <a:pt x="2515" y="927"/>
                    </a:lnTo>
                    <a:lnTo>
                      <a:pt x="2462" y="900"/>
                    </a:lnTo>
                    <a:lnTo>
                      <a:pt x="2400" y="900"/>
                    </a:lnTo>
                    <a:lnTo>
                      <a:pt x="2356" y="891"/>
                    </a:lnTo>
                    <a:lnTo>
                      <a:pt x="2321" y="962"/>
                    </a:lnTo>
                    <a:lnTo>
                      <a:pt x="2250" y="1006"/>
                    </a:lnTo>
                    <a:lnTo>
                      <a:pt x="2206" y="1015"/>
                    </a:lnTo>
                    <a:lnTo>
                      <a:pt x="2118" y="980"/>
                    </a:lnTo>
                    <a:lnTo>
                      <a:pt x="2047" y="988"/>
                    </a:lnTo>
                    <a:lnTo>
                      <a:pt x="2030" y="1068"/>
                    </a:lnTo>
                    <a:lnTo>
                      <a:pt x="1986" y="1094"/>
                    </a:lnTo>
                    <a:lnTo>
                      <a:pt x="1933" y="1147"/>
                    </a:lnTo>
                    <a:lnTo>
                      <a:pt x="1986" y="1200"/>
                    </a:lnTo>
                    <a:lnTo>
                      <a:pt x="2021" y="1280"/>
                    </a:lnTo>
                    <a:lnTo>
                      <a:pt x="1986" y="1324"/>
                    </a:lnTo>
                    <a:lnTo>
                      <a:pt x="1915" y="1368"/>
                    </a:lnTo>
                    <a:lnTo>
                      <a:pt x="1853" y="1315"/>
                    </a:lnTo>
                    <a:lnTo>
                      <a:pt x="1792" y="1280"/>
                    </a:lnTo>
                    <a:lnTo>
                      <a:pt x="1694" y="1306"/>
                    </a:lnTo>
                    <a:lnTo>
                      <a:pt x="1686" y="1385"/>
                    </a:lnTo>
                    <a:lnTo>
                      <a:pt x="1712" y="1447"/>
                    </a:lnTo>
                    <a:lnTo>
                      <a:pt x="1703" y="1509"/>
                    </a:lnTo>
                    <a:lnTo>
                      <a:pt x="1721" y="1571"/>
                    </a:lnTo>
                    <a:lnTo>
                      <a:pt x="1783" y="1588"/>
                    </a:lnTo>
                    <a:lnTo>
                      <a:pt x="1862" y="1615"/>
                    </a:lnTo>
                    <a:lnTo>
                      <a:pt x="1915" y="1659"/>
                    </a:lnTo>
                    <a:lnTo>
                      <a:pt x="1906" y="1791"/>
                    </a:lnTo>
                    <a:lnTo>
                      <a:pt x="1942" y="1853"/>
                    </a:lnTo>
                    <a:lnTo>
                      <a:pt x="2021" y="1871"/>
                    </a:lnTo>
                    <a:lnTo>
                      <a:pt x="2083" y="1871"/>
                    </a:lnTo>
                    <a:lnTo>
                      <a:pt x="2127" y="1915"/>
                    </a:lnTo>
                    <a:lnTo>
                      <a:pt x="2180" y="1950"/>
                    </a:lnTo>
                    <a:lnTo>
                      <a:pt x="2242" y="1941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4" name="Freeform 25">
                <a:extLst>
                  <a:ext uri="{FF2B5EF4-FFF2-40B4-BE49-F238E27FC236}">
                    <a16:creationId xmlns:a16="http://schemas.microsoft.com/office/drawing/2014/main" id="{EB644A81-859F-4A18-BA91-0D486C1BBA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859" y="4357869"/>
                <a:ext cx="684051" cy="743588"/>
              </a:xfrm>
              <a:custGeom>
                <a:avLst/>
                <a:gdLst>
                  <a:gd name="T0" fmla="*/ 349798 w 2622"/>
                  <a:gd name="T1" fmla="*/ 0 h 2506"/>
                  <a:gd name="T2" fmla="*/ 320978 w 2622"/>
                  <a:gd name="T3" fmla="*/ 18710 h 2506"/>
                  <a:gd name="T4" fmla="*/ 289277 w 2622"/>
                  <a:gd name="T5" fmla="*/ 0 h 2506"/>
                  <a:gd name="T6" fmla="*/ 270184 w 2622"/>
                  <a:gd name="T7" fmla="*/ 18710 h 2506"/>
                  <a:gd name="T8" fmla="*/ 251091 w 2622"/>
                  <a:gd name="T9" fmla="*/ 37781 h 2506"/>
                  <a:gd name="T10" fmla="*/ 222631 w 2622"/>
                  <a:gd name="T11" fmla="*/ 44257 h 2506"/>
                  <a:gd name="T12" fmla="*/ 197054 w 2622"/>
                  <a:gd name="T13" fmla="*/ 66566 h 2506"/>
                  <a:gd name="T14" fmla="*/ 152744 w 2622"/>
                  <a:gd name="T15" fmla="*/ 114062 h 2506"/>
                  <a:gd name="T16" fmla="*/ 123924 w 2622"/>
                  <a:gd name="T17" fmla="*/ 168034 h 2506"/>
                  <a:gd name="T18" fmla="*/ 120682 w 2622"/>
                  <a:gd name="T19" fmla="*/ 215890 h 2506"/>
                  <a:gd name="T20" fmla="*/ 149502 w 2622"/>
                  <a:gd name="T21" fmla="*/ 266624 h 2506"/>
                  <a:gd name="T22" fmla="*/ 177961 w 2622"/>
                  <a:gd name="T23" fmla="*/ 307643 h 2506"/>
                  <a:gd name="T24" fmla="*/ 190570 w 2622"/>
                  <a:gd name="T25" fmla="*/ 329952 h 2506"/>
                  <a:gd name="T26" fmla="*/ 168595 w 2622"/>
                  <a:gd name="T27" fmla="*/ 361616 h 2506"/>
                  <a:gd name="T28" fmla="*/ 130409 w 2622"/>
                  <a:gd name="T29" fmla="*/ 355499 h 2506"/>
                  <a:gd name="T30" fmla="*/ 63403 w 2622"/>
                  <a:gd name="T31" fmla="*/ 349022 h 2506"/>
                  <a:gd name="T32" fmla="*/ 25577 w 2622"/>
                  <a:gd name="T33" fmla="*/ 380686 h 2506"/>
                  <a:gd name="T34" fmla="*/ 0 w 2622"/>
                  <a:gd name="T35" fmla="*/ 425303 h 2506"/>
                  <a:gd name="T36" fmla="*/ 44670 w 2622"/>
                  <a:gd name="T37" fmla="*/ 460205 h 2506"/>
                  <a:gd name="T38" fmla="*/ 63403 w 2622"/>
                  <a:gd name="T39" fmla="*/ 491869 h 2506"/>
                  <a:gd name="T40" fmla="*/ 114558 w 2622"/>
                  <a:gd name="T41" fmla="*/ 530010 h 2506"/>
                  <a:gd name="T42" fmla="*/ 162110 w 2622"/>
                  <a:gd name="T43" fmla="*/ 561673 h 2506"/>
                  <a:gd name="T44" fmla="*/ 235240 w 2622"/>
                  <a:gd name="T45" fmla="*/ 583982 h 2506"/>
                  <a:gd name="T46" fmla="*/ 279910 w 2622"/>
                  <a:gd name="T47" fmla="*/ 631478 h 2506"/>
                  <a:gd name="T48" fmla="*/ 343313 w 2622"/>
                  <a:gd name="T49" fmla="*/ 653786 h 2506"/>
                  <a:gd name="T50" fmla="*/ 387984 w 2622"/>
                  <a:gd name="T51" fmla="*/ 688689 h 2506"/>
                  <a:gd name="T52" fmla="*/ 480206 w 2622"/>
                  <a:gd name="T53" fmla="*/ 736544 h 2506"/>
                  <a:gd name="T54" fmla="*/ 556218 w 2622"/>
                  <a:gd name="T55" fmla="*/ 742661 h 2506"/>
                  <a:gd name="T56" fmla="*/ 613497 w 2622"/>
                  <a:gd name="T57" fmla="*/ 774685 h 2506"/>
                  <a:gd name="T58" fmla="*/ 661410 w 2622"/>
                  <a:gd name="T59" fmla="*/ 809587 h 2506"/>
                  <a:gd name="T60" fmla="*/ 689869 w 2622"/>
                  <a:gd name="T61" fmla="*/ 866438 h 2506"/>
                  <a:gd name="T62" fmla="*/ 734539 w 2622"/>
                  <a:gd name="T63" fmla="*/ 885508 h 2506"/>
                  <a:gd name="T64" fmla="*/ 791458 w 2622"/>
                  <a:gd name="T65" fmla="*/ 901340 h 2506"/>
                  <a:gd name="T66" fmla="*/ 836128 w 2622"/>
                  <a:gd name="T67" fmla="*/ 895223 h 2506"/>
                  <a:gd name="T68" fmla="*/ 839371 w 2622"/>
                  <a:gd name="T69" fmla="*/ 857083 h 2506"/>
                  <a:gd name="T70" fmla="*/ 829644 w 2622"/>
                  <a:gd name="T71" fmla="*/ 809587 h 2506"/>
                  <a:gd name="T72" fmla="*/ 832886 w 2622"/>
                  <a:gd name="T73" fmla="*/ 787278 h 2506"/>
                  <a:gd name="T74" fmla="*/ 864588 w 2622"/>
                  <a:gd name="T75" fmla="*/ 764970 h 2506"/>
                  <a:gd name="T76" fmla="*/ 848737 w 2622"/>
                  <a:gd name="T77" fmla="*/ 720712 h 2506"/>
                  <a:gd name="T78" fmla="*/ 842613 w 2622"/>
                  <a:gd name="T79" fmla="*/ 688689 h 2506"/>
                  <a:gd name="T80" fmla="*/ 826402 w 2622"/>
                  <a:gd name="T81" fmla="*/ 634716 h 2506"/>
                  <a:gd name="T82" fmla="*/ 829644 w 2622"/>
                  <a:gd name="T83" fmla="*/ 571389 h 2506"/>
                  <a:gd name="T84" fmla="*/ 877556 w 2622"/>
                  <a:gd name="T85" fmla="*/ 549080 h 2506"/>
                  <a:gd name="T86" fmla="*/ 931593 w 2622"/>
                  <a:gd name="T87" fmla="*/ 536486 h 2506"/>
                  <a:gd name="T88" fmla="*/ 940960 w 2622"/>
                  <a:gd name="T89" fmla="*/ 501584 h 2506"/>
                  <a:gd name="T90" fmla="*/ 944202 w 2622"/>
                  <a:gd name="T91" fmla="*/ 450490 h 2506"/>
                  <a:gd name="T92" fmla="*/ 925109 w 2622"/>
                  <a:gd name="T93" fmla="*/ 406233 h 2506"/>
                  <a:gd name="T94" fmla="*/ 874314 w 2622"/>
                  <a:gd name="T95" fmla="*/ 390401 h 2506"/>
                  <a:gd name="T96" fmla="*/ 832886 w 2622"/>
                  <a:gd name="T97" fmla="*/ 380686 h 2506"/>
                  <a:gd name="T98" fmla="*/ 766241 w 2622"/>
                  <a:gd name="T99" fmla="*/ 383924 h 2506"/>
                  <a:gd name="T100" fmla="*/ 721570 w 2622"/>
                  <a:gd name="T101" fmla="*/ 383924 h 2506"/>
                  <a:gd name="T102" fmla="*/ 718328 w 2622"/>
                  <a:gd name="T103" fmla="*/ 323835 h 2506"/>
                  <a:gd name="T104" fmla="*/ 753272 w 2622"/>
                  <a:gd name="T105" fmla="*/ 285694 h 2506"/>
                  <a:gd name="T106" fmla="*/ 705720 w 2622"/>
                  <a:gd name="T107" fmla="*/ 256909 h 2506"/>
                  <a:gd name="T108" fmla="*/ 699235 w 2622"/>
                  <a:gd name="T109" fmla="*/ 206175 h 2506"/>
                  <a:gd name="T110" fmla="*/ 664292 w 2622"/>
                  <a:gd name="T111" fmla="*/ 187105 h 2506"/>
                  <a:gd name="T112" fmla="*/ 588280 w 2622"/>
                  <a:gd name="T113" fmla="*/ 199698 h 2506"/>
                  <a:gd name="T114" fmla="*/ 537125 w 2622"/>
                  <a:gd name="T115" fmla="*/ 174511 h 2506"/>
                  <a:gd name="T116" fmla="*/ 502181 w 2622"/>
                  <a:gd name="T117" fmla="*/ 133132 h 2506"/>
                  <a:gd name="T118" fmla="*/ 463995 w 2622"/>
                  <a:gd name="T119" fmla="*/ 79160 h 2506"/>
                  <a:gd name="T120" fmla="*/ 413201 w 2622"/>
                  <a:gd name="T121" fmla="*/ 31664 h 2506"/>
                  <a:gd name="T122" fmla="*/ 365649 w 2622"/>
                  <a:gd name="T123" fmla="*/ 15832 h 250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622" h="2506">
                    <a:moveTo>
                      <a:pt x="1015" y="44"/>
                    </a:moveTo>
                    <a:lnTo>
                      <a:pt x="971" y="0"/>
                    </a:lnTo>
                    <a:lnTo>
                      <a:pt x="918" y="8"/>
                    </a:lnTo>
                    <a:lnTo>
                      <a:pt x="891" y="52"/>
                    </a:lnTo>
                    <a:lnTo>
                      <a:pt x="838" y="52"/>
                    </a:lnTo>
                    <a:lnTo>
                      <a:pt x="803" y="0"/>
                    </a:lnTo>
                    <a:lnTo>
                      <a:pt x="750" y="17"/>
                    </a:lnTo>
                    <a:lnTo>
                      <a:pt x="750" y="52"/>
                    </a:lnTo>
                    <a:lnTo>
                      <a:pt x="732" y="114"/>
                    </a:lnTo>
                    <a:lnTo>
                      <a:pt x="697" y="105"/>
                    </a:lnTo>
                    <a:lnTo>
                      <a:pt x="662" y="88"/>
                    </a:lnTo>
                    <a:lnTo>
                      <a:pt x="618" y="123"/>
                    </a:lnTo>
                    <a:lnTo>
                      <a:pt x="627" y="176"/>
                    </a:lnTo>
                    <a:lnTo>
                      <a:pt x="547" y="185"/>
                    </a:lnTo>
                    <a:lnTo>
                      <a:pt x="477" y="229"/>
                    </a:lnTo>
                    <a:lnTo>
                      <a:pt x="424" y="317"/>
                    </a:lnTo>
                    <a:lnTo>
                      <a:pt x="371" y="405"/>
                    </a:lnTo>
                    <a:lnTo>
                      <a:pt x="344" y="467"/>
                    </a:lnTo>
                    <a:lnTo>
                      <a:pt x="327" y="564"/>
                    </a:lnTo>
                    <a:lnTo>
                      <a:pt x="335" y="600"/>
                    </a:lnTo>
                    <a:lnTo>
                      <a:pt x="379" y="679"/>
                    </a:lnTo>
                    <a:lnTo>
                      <a:pt x="415" y="741"/>
                    </a:lnTo>
                    <a:lnTo>
                      <a:pt x="468" y="785"/>
                    </a:lnTo>
                    <a:lnTo>
                      <a:pt x="494" y="855"/>
                    </a:lnTo>
                    <a:lnTo>
                      <a:pt x="538" y="873"/>
                    </a:lnTo>
                    <a:lnTo>
                      <a:pt x="529" y="917"/>
                    </a:lnTo>
                    <a:lnTo>
                      <a:pt x="529" y="970"/>
                    </a:lnTo>
                    <a:lnTo>
                      <a:pt x="468" y="1005"/>
                    </a:lnTo>
                    <a:lnTo>
                      <a:pt x="424" y="979"/>
                    </a:lnTo>
                    <a:lnTo>
                      <a:pt x="362" y="988"/>
                    </a:lnTo>
                    <a:lnTo>
                      <a:pt x="265" y="970"/>
                    </a:lnTo>
                    <a:lnTo>
                      <a:pt x="176" y="970"/>
                    </a:lnTo>
                    <a:lnTo>
                      <a:pt x="124" y="997"/>
                    </a:lnTo>
                    <a:lnTo>
                      <a:pt x="71" y="1058"/>
                    </a:lnTo>
                    <a:lnTo>
                      <a:pt x="9" y="1120"/>
                    </a:lnTo>
                    <a:lnTo>
                      <a:pt x="0" y="1182"/>
                    </a:lnTo>
                    <a:lnTo>
                      <a:pt x="44" y="1252"/>
                    </a:lnTo>
                    <a:lnTo>
                      <a:pt x="124" y="1279"/>
                    </a:lnTo>
                    <a:lnTo>
                      <a:pt x="132" y="1323"/>
                    </a:lnTo>
                    <a:lnTo>
                      <a:pt x="176" y="1367"/>
                    </a:lnTo>
                    <a:lnTo>
                      <a:pt x="265" y="1411"/>
                    </a:lnTo>
                    <a:lnTo>
                      <a:pt x="318" y="1473"/>
                    </a:lnTo>
                    <a:lnTo>
                      <a:pt x="362" y="1517"/>
                    </a:lnTo>
                    <a:lnTo>
                      <a:pt x="450" y="1561"/>
                    </a:lnTo>
                    <a:lnTo>
                      <a:pt x="556" y="1623"/>
                    </a:lnTo>
                    <a:lnTo>
                      <a:pt x="653" y="1623"/>
                    </a:lnTo>
                    <a:lnTo>
                      <a:pt x="697" y="1676"/>
                    </a:lnTo>
                    <a:lnTo>
                      <a:pt x="777" y="1755"/>
                    </a:lnTo>
                    <a:lnTo>
                      <a:pt x="847" y="1800"/>
                    </a:lnTo>
                    <a:lnTo>
                      <a:pt x="953" y="1817"/>
                    </a:lnTo>
                    <a:lnTo>
                      <a:pt x="997" y="1879"/>
                    </a:lnTo>
                    <a:lnTo>
                      <a:pt x="1077" y="1914"/>
                    </a:lnTo>
                    <a:lnTo>
                      <a:pt x="1183" y="2003"/>
                    </a:lnTo>
                    <a:lnTo>
                      <a:pt x="1333" y="2047"/>
                    </a:lnTo>
                    <a:lnTo>
                      <a:pt x="1456" y="2038"/>
                    </a:lnTo>
                    <a:lnTo>
                      <a:pt x="1544" y="2064"/>
                    </a:lnTo>
                    <a:lnTo>
                      <a:pt x="1633" y="2108"/>
                    </a:lnTo>
                    <a:lnTo>
                      <a:pt x="1703" y="2153"/>
                    </a:lnTo>
                    <a:lnTo>
                      <a:pt x="1774" y="2205"/>
                    </a:lnTo>
                    <a:lnTo>
                      <a:pt x="1836" y="2250"/>
                    </a:lnTo>
                    <a:lnTo>
                      <a:pt x="1880" y="2338"/>
                    </a:lnTo>
                    <a:lnTo>
                      <a:pt x="1915" y="2408"/>
                    </a:lnTo>
                    <a:lnTo>
                      <a:pt x="1941" y="2461"/>
                    </a:lnTo>
                    <a:lnTo>
                      <a:pt x="2039" y="2461"/>
                    </a:lnTo>
                    <a:lnTo>
                      <a:pt x="2118" y="2479"/>
                    </a:lnTo>
                    <a:lnTo>
                      <a:pt x="2197" y="2505"/>
                    </a:lnTo>
                    <a:lnTo>
                      <a:pt x="2286" y="2470"/>
                    </a:lnTo>
                    <a:lnTo>
                      <a:pt x="2321" y="2488"/>
                    </a:lnTo>
                    <a:lnTo>
                      <a:pt x="2339" y="2444"/>
                    </a:lnTo>
                    <a:lnTo>
                      <a:pt x="2330" y="2382"/>
                    </a:lnTo>
                    <a:lnTo>
                      <a:pt x="2303" y="2329"/>
                    </a:lnTo>
                    <a:lnTo>
                      <a:pt x="2303" y="2250"/>
                    </a:lnTo>
                    <a:lnTo>
                      <a:pt x="2259" y="2205"/>
                    </a:lnTo>
                    <a:lnTo>
                      <a:pt x="2312" y="2188"/>
                    </a:lnTo>
                    <a:lnTo>
                      <a:pt x="2392" y="2170"/>
                    </a:lnTo>
                    <a:lnTo>
                      <a:pt x="2400" y="2126"/>
                    </a:lnTo>
                    <a:lnTo>
                      <a:pt x="2374" y="2082"/>
                    </a:lnTo>
                    <a:lnTo>
                      <a:pt x="2356" y="2003"/>
                    </a:lnTo>
                    <a:lnTo>
                      <a:pt x="2365" y="1941"/>
                    </a:lnTo>
                    <a:lnTo>
                      <a:pt x="2339" y="1914"/>
                    </a:lnTo>
                    <a:lnTo>
                      <a:pt x="2312" y="1853"/>
                    </a:lnTo>
                    <a:lnTo>
                      <a:pt x="2294" y="1764"/>
                    </a:lnTo>
                    <a:lnTo>
                      <a:pt x="2294" y="1667"/>
                    </a:lnTo>
                    <a:lnTo>
                      <a:pt x="2303" y="1588"/>
                    </a:lnTo>
                    <a:lnTo>
                      <a:pt x="2356" y="1544"/>
                    </a:lnTo>
                    <a:lnTo>
                      <a:pt x="2436" y="1526"/>
                    </a:lnTo>
                    <a:lnTo>
                      <a:pt x="2515" y="1517"/>
                    </a:lnTo>
                    <a:lnTo>
                      <a:pt x="2586" y="1491"/>
                    </a:lnTo>
                    <a:lnTo>
                      <a:pt x="2594" y="1447"/>
                    </a:lnTo>
                    <a:lnTo>
                      <a:pt x="2612" y="1394"/>
                    </a:lnTo>
                    <a:lnTo>
                      <a:pt x="2586" y="1323"/>
                    </a:lnTo>
                    <a:lnTo>
                      <a:pt x="2621" y="1252"/>
                    </a:lnTo>
                    <a:lnTo>
                      <a:pt x="2612" y="1182"/>
                    </a:lnTo>
                    <a:lnTo>
                      <a:pt x="2568" y="1129"/>
                    </a:lnTo>
                    <a:lnTo>
                      <a:pt x="2497" y="1102"/>
                    </a:lnTo>
                    <a:lnTo>
                      <a:pt x="2427" y="1085"/>
                    </a:lnTo>
                    <a:lnTo>
                      <a:pt x="2365" y="1041"/>
                    </a:lnTo>
                    <a:lnTo>
                      <a:pt x="2312" y="1058"/>
                    </a:lnTo>
                    <a:lnTo>
                      <a:pt x="2224" y="1085"/>
                    </a:lnTo>
                    <a:lnTo>
                      <a:pt x="2127" y="1067"/>
                    </a:lnTo>
                    <a:lnTo>
                      <a:pt x="2074" y="1102"/>
                    </a:lnTo>
                    <a:lnTo>
                      <a:pt x="2003" y="1067"/>
                    </a:lnTo>
                    <a:lnTo>
                      <a:pt x="1994" y="988"/>
                    </a:lnTo>
                    <a:lnTo>
                      <a:pt x="1994" y="900"/>
                    </a:lnTo>
                    <a:lnTo>
                      <a:pt x="2047" y="838"/>
                    </a:lnTo>
                    <a:lnTo>
                      <a:pt x="2091" y="794"/>
                    </a:lnTo>
                    <a:lnTo>
                      <a:pt x="2047" y="750"/>
                    </a:lnTo>
                    <a:lnTo>
                      <a:pt x="1959" y="714"/>
                    </a:lnTo>
                    <a:lnTo>
                      <a:pt x="1941" y="652"/>
                    </a:lnTo>
                    <a:lnTo>
                      <a:pt x="1941" y="573"/>
                    </a:lnTo>
                    <a:lnTo>
                      <a:pt x="1906" y="511"/>
                    </a:lnTo>
                    <a:lnTo>
                      <a:pt x="1844" y="520"/>
                    </a:lnTo>
                    <a:lnTo>
                      <a:pt x="1721" y="538"/>
                    </a:lnTo>
                    <a:lnTo>
                      <a:pt x="1633" y="555"/>
                    </a:lnTo>
                    <a:lnTo>
                      <a:pt x="1553" y="520"/>
                    </a:lnTo>
                    <a:lnTo>
                      <a:pt x="1491" y="485"/>
                    </a:lnTo>
                    <a:lnTo>
                      <a:pt x="1456" y="423"/>
                    </a:lnTo>
                    <a:lnTo>
                      <a:pt x="1394" y="370"/>
                    </a:lnTo>
                    <a:lnTo>
                      <a:pt x="1333" y="282"/>
                    </a:lnTo>
                    <a:lnTo>
                      <a:pt x="1288" y="220"/>
                    </a:lnTo>
                    <a:lnTo>
                      <a:pt x="1209" y="158"/>
                    </a:lnTo>
                    <a:lnTo>
                      <a:pt x="1147" y="88"/>
                    </a:lnTo>
                    <a:lnTo>
                      <a:pt x="1103" y="26"/>
                    </a:lnTo>
                    <a:lnTo>
                      <a:pt x="1015" y="44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5" name="Freeform 26">
                <a:extLst>
                  <a:ext uri="{FF2B5EF4-FFF2-40B4-BE49-F238E27FC236}">
                    <a16:creationId xmlns:a16="http://schemas.microsoft.com/office/drawing/2014/main" id="{287824E3-AA2F-4E53-9C3E-B6A59679F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69637" y="4758463"/>
                <a:ext cx="1015155" cy="610056"/>
              </a:xfrm>
              <a:custGeom>
                <a:avLst/>
                <a:gdLst>
                  <a:gd name="T0" fmla="*/ 82817 w 3893"/>
                  <a:gd name="T1" fmla="*/ 434654 h 2056"/>
                  <a:gd name="T2" fmla="*/ 146190 w 3893"/>
                  <a:gd name="T3" fmla="*/ 450845 h 2056"/>
                  <a:gd name="T4" fmla="*/ 200200 w 3893"/>
                  <a:gd name="T5" fmla="*/ 437892 h 2056"/>
                  <a:gd name="T6" fmla="*/ 263933 w 3893"/>
                  <a:gd name="T7" fmla="*/ 450845 h 2056"/>
                  <a:gd name="T8" fmla="*/ 314704 w 3893"/>
                  <a:gd name="T9" fmla="*/ 390397 h 2056"/>
                  <a:gd name="T10" fmla="*/ 352871 w 3893"/>
                  <a:gd name="T11" fmla="*/ 371327 h 2056"/>
                  <a:gd name="T12" fmla="*/ 419485 w 3893"/>
                  <a:gd name="T13" fmla="*/ 393635 h 2056"/>
                  <a:gd name="T14" fmla="*/ 476736 w 3893"/>
                  <a:gd name="T15" fmla="*/ 437892 h 2056"/>
                  <a:gd name="T16" fmla="*/ 543350 w 3893"/>
                  <a:gd name="T17" fmla="*/ 488626 h 2056"/>
                  <a:gd name="T18" fmla="*/ 680177 w 3893"/>
                  <a:gd name="T19" fmla="*/ 542598 h 2056"/>
                  <a:gd name="T20" fmla="*/ 753272 w 3893"/>
                  <a:gd name="T21" fmla="*/ 558789 h 2056"/>
                  <a:gd name="T22" fmla="*/ 835729 w 3893"/>
                  <a:gd name="T23" fmla="*/ 552313 h 2056"/>
                  <a:gd name="T24" fmla="*/ 886499 w 3893"/>
                  <a:gd name="T25" fmla="*/ 561668 h 2056"/>
                  <a:gd name="T26" fmla="*/ 950232 w 3893"/>
                  <a:gd name="T27" fmla="*/ 606284 h 2056"/>
                  <a:gd name="T28" fmla="*/ 1020086 w 3893"/>
                  <a:gd name="T29" fmla="*/ 609523 h 2056"/>
                  <a:gd name="T30" fmla="*/ 1067616 w 3893"/>
                  <a:gd name="T31" fmla="*/ 666733 h 2056"/>
                  <a:gd name="T32" fmla="*/ 1124867 w 3893"/>
                  <a:gd name="T33" fmla="*/ 701635 h 2056"/>
                  <a:gd name="T34" fmla="*/ 1185359 w 3893"/>
                  <a:gd name="T35" fmla="*/ 739415 h 2056"/>
                  <a:gd name="T36" fmla="*/ 1337670 w 3893"/>
                  <a:gd name="T37" fmla="*/ 647663 h 2056"/>
                  <a:gd name="T38" fmla="*/ 1286900 w 3893"/>
                  <a:gd name="T39" fmla="*/ 609523 h 2056"/>
                  <a:gd name="T40" fmla="*/ 1239370 w 3893"/>
                  <a:gd name="T41" fmla="*/ 609523 h 2056"/>
                  <a:gd name="T42" fmla="*/ 1188600 w 3893"/>
                  <a:gd name="T43" fmla="*/ 564906 h 2056"/>
                  <a:gd name="T44" fmla="*/ 1137470 w 3893"/>
                  <a:gd name="T45" fmla="*/ 574621 h 2056"/>
                  <a:gd name="T46" fmla="*/ 1086699 w 3893"/>
                  <a:gd name="T47" fmla="*/ 568144 h 2056"/>
                  <a:gd name="T48" fmla="*/ 1061494 w 3893"/>
                  <a:gd name="T49" fmla="*/ 530004 h 2056"/>
                  <a:gd name="T50" fmla="*/ 1051772 w 3893"/>
                  <a:gd name="T51" fmla="*/ 491864 h 2056"/>
                  <a:gd name="T52" fmla="*/ 1007483 w 3893"/>
                  <a:gd name="T53" fmla="*/ 444369 h 2056"/>
                  <a:gd name="T54" fmla="*/ 924667 w 3893"/>
                  <a:gd name="T55" fmla="*/ 441130 h 2056"/>
                  <a:gd name="T56" fmla="*/ 915305 w 3893"/>
                  <a:gd name="T57" fmla="*/ 380682 h 2056"/>
                  <a:gd name="T58" fmla="*/ 873896 w 3893"/>
                  <a:gd name="T59" fmla="*/ 349018 h 2056"/>
                  <a:gd name="T60" fmla="*/ 829247 w 3893"/>
                  <a:gd name="T61" fmla="*/ 342902 h 2056"/>
                  <a:gd name="T62" fmla="*/ 816645 w 3893"/>
                  <a:gd name="T63" fmla="*/ 298285 h 2056"/>
                  <a:gd name="T64" fmla="*/ 800802 w 3893"/>
                  <a:gd name="T65" fmla="*/ 256906 h 2056"/>
                  <a:gd name="T66" fmla="*/ 718345 w 3893"/>
                  <a:gd name="T67" fmla="*/ 244313 h 2056"/>
                  <a:gd name="T68" fmla="*/ 664334 w 3893"/>
                  <a:gd name="T69" fmla="*/ 209411 h 2056"/>
                  <a:gd name="T70" fmla="*/ 600601 w 3893"/>
                  <a:gd name="T71" fmla="*/ 206173 h 2056"/>
                  <a:gd name="T72" fmla="*/ 537228 w 3893"/>
                  <a:gd name="T73" fmla="*/ 199696 h 2056"/>
                  <a:gd name="T74" fmla="*/ 505182 w 3893"/>
                  <a:gd name="T75" fmla="*/ 145724 h 2056"/>
                  <a:gd name="T76" fmla="*/ 441809 w 3893"/>
                  <a:gd name="T77" fmla="*/ 133131 h 2056"/>
                  <a:gd name="T78" fmla="*/ 400401 w 3893"/>
                  <a:gd name="T79" fmla="*/ 152201 h 2056"/>
                  <a:gd name="T80" fmla="*/ 337028 w 3893"/>
                  <a:gd name="T81" fmla="*/ 168033 h 2056"/>
                  <a:gd name="T82" fmla="*/ 283017 w 3893"/>
                  <a:gd name="T83" fmla="*/ 161916 h 2056"/>
                  <a:gd name="T84" fmla="*/ 235127 w 3893"/>
                  <a:gd name="T85" fmla="*/ 110822 h 2056"/>
                  <a:gd name="T86" fmla="*/ 222525 w 3893"/>
                  <a:gd name="T87" fmla="*/ 12593 h 2056"/>
                  <a:gd name="T88" fmla="*/ 158792 w 3893"/>
                  <a:gd name="T89" fmla="*/ 28425 h 2056"/>
                  <a:gd name="T90" fmla="*/ 92179 w 3893"/>
                  <a:gd name="T91" fmla="*/ 60089 h 2056"/>
                  <a:gd name="T92" fmla="*/ 15843 w 3893"/>
                  <a:gd name="T93" fmla="*/ 85635 h 2056"/>
                  <a:gd name="T94" fmla="*/ 19084 w 3893"/>
                  <a:gd name="T95" fmla="*/ 180986 h 2056"/>
                  <a:gd name="T96" fmla="*/ 34927 w 3893"/>
                  <a:gd name="T97" fmla="*/ 234958 h 2056"/>
                  <a:gd name="T98" fmla="*/ 47890 w 3893"/>
                  <a:gd name="T99" fmla="*/ 295046 h 2056"/>
                  <a:gd name="T100" fmla="*/ 15843 w 3893"/>
                  <a:gd name="T101" fmla="*/ 323831 h 2056"/>
                  <a:gd name="T102" fmla="*/ 28806 w 3893"/>
                  <a:gd name="T103" fmla="*/ 393635 h 205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3893" h="2056">
                    <a:moveTo>
                      <a:pt x="97" y="1182"/>
                    </a:moveTo>
                    <a:lnTo>
                      <a:pt x="159" y="1200"/>
                    </a:lnTo>
                    <a:lnTo>
                      <a:pt x="230" y="1208"/>
                    </a:lnTo>
                    <a:lnTo>
                      <a:pt x="283" y="1244"/>
                    </a:lnTo>
                    <a:lnTo>
                      <a:pt x="335" y="1253"/>
                    </a:lnTo>
                    <a:lnTo>
                      <a:pt x="406" y="1253"/>
                    </a:lnTo>
                    <a:lnTo>
                      <a:pt x="477" y="1270"/>
                    </a:lnTo>
                    <a:lnTo>
                      <a:pt x="459" y="1217"/>
                    </a:lnTo>
                    <a:lnTo>
                      <a:pt x="556" y="1217"/>
                    </a:lnTo>
                    <a:lnTo>
                      <a:pt x="618" y="1244"/>
                    </a:lnTo>
                    <a:lnTo>
                      <a:pt x="671" y="1288"/>
                    </a:lnTo>
                    <a:lnTo>
                      <a:pt x="733" y="1253"/>
                    </a:lnTo>
                    <a:lnTo>
                      <a:pt x="794" y="1244"/>
                    </a:lnTo>
                    <a:lnTo>
                      <a:pt x="865" y="1244"/>
                    </a:lnTo>
                    <a:lnTo>
                      <a:pt x="874" y="1085"/>
                    </a:lnTo>
                    <a:lnTo>
                      <a:pt x="936" y="1094"/>
                    </a:lnTo>
                    <a:lnTo>
                      <a:pt x="944" y="1058"/>
                    </a:lnTo>
                    <a:lnTo>
                      <a:pt x="980" y="1032"/>
                    </a:lnTo>
                    <a:lnTo>
                      <a:pt x="1059" y="1076"/>
                    </a:lnTo>
                    <a:lnTo>
                      <a:pt x="1121" y="1103"/>
                    </a:lnTo>
                    <a:lnTo>
                      <a:pt x="1165" y="1094"/>
                    </a:lnTo>
                    <a:lnTo>
                      <a:pt x="1218" y="1147"/>
                    </a:lnTo>
                    <a:lnTo>
                      <a:pt x="1280" y="1155"/>
                    </a:lnTo>
                    <a:lnTo>
                      <a:pt x="1324" y="1217"/>
                    </a:lnTo>
                    <a:lnTo>
                      <a:pt x="1377" y="1261"/>
                    </a:lnTo>
                    <a:lnTo>
                      <a:pt x="1421" y="1323"/>
                    </a:lnTo>
                    <a:lnTo>
                      <a:pt x="1509" y="1358"/>
                    </a:lnTo>
                    <a:lnTo>
                      <a:pt x="1642" y="1438"/>
                    </a:lnTo>
                    <a:lnTo>
                      <a:pt x="1800" y="1420"/>
                    </a:lnTo>
                    <a:lnTo>
                      <a:pt x="1889" y="1508"/>
                    </a:lnTo>
                    <a:lnTo>
                      <a:pt x="1959" y="1517"/>
                    </a:lnTo>
                    <a:lnTo>
                      <a:pt x="2039" y="1553"/>
                    </a:lnTo>
                    <a:lnTo>
                      <a:pt x="2092" y="1553"/>
                    </a:lnTo>
                    <a:lnTo>
                      <a:pt x="2153" y="1579"/>
                    </a:lnTo>
                    <a:lnTo>
                      <a:pt x="2233" y="1579"/>
                    </a:lnTo>
                    <a:lnTo>
                      <a:pt x="2321" y="1535"/>
                    </a:lnTo>
                    <a:lnTo>
                      <a:pt x="2374" y="1561"/>
                    </a:lnTo>
                    <a:lnTo>
                      <a:pt x="2427" y="1570"/>
                    </a:lnTo>
                    <a:lnTo>
                      <a:pt x="2462" y="1561"/>
                    </a:lnTo>
                    <a:lnTo>
                      <a:pt x="2533" y="1614"/>
                    </a:lnTo>
                    <a:lnTo>
                      <a:pt x="2577" y="1667"/>
                    </a:lnTo>
                    <a:lnTo>
                      <a:pt x="2639" y="1685"/>
                    </a:lnTo>
                    <a:lnTo>
                      <a:pt x="2718" y="1711"/>
                    </a:lnTo>
                    <a:lnTo>
                      <a:pt x="2780" y="1641"/>
                    </a:lnTo>
                    <a:lnTo>
                      <a:pt x="2833" y="1694"/>
                    </a:lnTo>
                    <a:lnTo>
                      <a:pt x="2868" y="1773"/>
                    </a:lnTo>
                    <a:lnTo>
                      <a:pt x="2904" y="1817"/>
                    </a:lnTo>
                    <a:lnTo>
                      <a:pt x="2965" y="1853"/>
                    </a:lnTo>
                    <a:lnTo>
                      <a:pt x="3018" y="1861"/>
                    </a:lnTo>
                    <a:lnTo>
                      <a:pt x="3080" y="1905"/>
                    </a:lnTo>
                    <a:lnTo>
                      <a:pt x="3124" y="1950"/>
                    </a:lnTo>
                    <a:lnTo>
                      <a:pt x="3186" y="1967"/>
                    </a:lnTo>
                    <a:lnTo>
                      <a:pt x="3257" y="2003"/>
                    </a:lnTo>
                    <a:lnTo>
                      <a:pt x="3292" y="2055"/>
                    </a:lnTo>
                    <a:lnTo>
                      <a:pt x="3892" y="1853"/>
                    </a:lnTo>
                    <a:lnTo>
                      <a:pt x="3795" y="1826"/>
                    </a:lnTo>
                    <a:lnTo>
                      <a:pt x="3715" y="1800"/>
                    </a:lnTo>
                    <a:lnTo>
                      <a:pt x="3671" y="1755"/>
                    </a:lnTo>
                    <a:lnTo>
                      <a:pt x="3636" y="1729"/>
                    </a:lnTo>
                    <a:lnTo>
                      <a:pt x="3574" y="1694"/>
                    </a:lnTo>
                    <a:lnTo>
                      <a:pt x="3530" y="1729"/>
                    </a:lnTo>
                    <a:lnTo>
                      <a:pt x="3495" y="1685"/>
                    </a:lnTo>
                    <a:lnTo>
                      <a:pt x="3442" y="1694"/>
                    </a:lnTo>
                    <a:lnTo>
                      <a:pt x="3380" y="1658"/>
                    </a:lnTo>
                    <a:lnTo>
                      <a:pt x="3407" y="1614"/>
                    </a:lnTo>
                    <a:lnTo>
                      <a:pt x="3301" y="1570"/>
                    </a:lnTo>
                    <a:lnTo>
                      <a:pt x="3239" y="1579"/>
                    </a:lnTo>
                    <a:lnTo>
                      <a:pt x="3204" y="1553"/>
                    </a:lnTo>
                    <a:lnTo>
                      <a:pt x="3159" y="1597"/>
                    </a:lnTo>
                    <a:lnTo>
                      <a:pt x="3124" y="1570"/>
                    </a:lnTo>
                    <a:lnTo>
                      <a:pt x="3062" y="1605"/>
                    </a:lnTo>
                    <a:lnTo>
                      <a:pt x="3018" y="1579"/>
                    </a:lnTo>
                    <a:lnTo>
                      <a:pt x="3001" y="1526"/>
                    </a:lnTo>
                    <a:lnTo>
                      <a:pt x="2948" y="1526"/>
                    </a:lnTo>
                    <a:lnTo>
                      <a:pt x="2948" y="1473"/>
                    </a:lnTo>
                    <a:lnTo>
                      <a:pt x="2904" y="1438"/>
                    </a:lnTo>
                    <a:lnTo>
                      <a:pt x="2895" y="1385"/>
                    </a:lnTo>
                    <a:lnTo>
                      <a:pt x="2921" y="1367"/>
                    </a:lnTo>
                    <a:lnTo>
                      <a:pt x="2912" y="1297"/>
                    </a:lnTo>
                    <a:lnTo>
                      <a:pt x="2859" y="1253"/>
                    </a:lnTo>
                    <a:lnTo>
                      <a:pt x="2798" y="1235"/>
                    </a:lnTo>
                    <a:lnTo>
                      <a:pt x="2701" y="1235"/>
                    </a:lnTo>
                    <a:lnTo>
                      <a:pt x="2621" y="1191"/>
                    </a:lnTo>
                    <a:lnTo>
                      <a:pt x="2568" y="1226"/>
                    </a:lnTo>
                    <a:lnTo>
                      <a:pt x="2542" y="1182"/>
                    </a:lnTo>
                    <a:lnTo>
                      <a:pt x="2515" y="1120"/>
                    </a:lnTo>
                    <a:lnTo>
                      <a:pt x="2542" y="1058"/>
                    </a:lnTo>
                    <a:lnTo>
                      <a:pt x="2533" y="997"/>
                    </a:lnTo>
                    <a:lnTo>
                      <a:pt x="2480" y="953"/>
                    </a:lnTo>
                    <a:lnTo>
                      <a:pt x="2427" y="970"/>
                    </a:lnTo>
                    <a:lnTo>
                      <a:pt x="2409" y="917"/>
                    </a:lnTo>
                    <a:lnTo>
                      <a:pt x="2365" y="926"/>
                    </a:lnTo>
                    <a:lnTo>
                      <a:pt x="2303" y="953"/>
                    </a:lnTo>
                    <a:lnTo>
                      <a:pt x="2242" y="926"/>
                    </a:lnTo>
                    <a:lnTo>
                      <a:pt x="2242" y="882"/>
                    </a:lnTo>
                    <a:lnTo>
                      <a:pt x="2268" y="829"/>
                    </a:lnTo>
                    <a:lnTo>
                      <a:pt x="2250" y="785"/>
                    </a:lnTo>
                    <a:lnTo>
                      <a:pt x="2189" y="767"/>
                    </a:lnTo>
                    <a:lnTo>
                      <a:pt x="2224" y="714"/>
                    </a:lnTo>
                    <a:lnTo>
                      <a:pt x="2118" y="653"/>
                    </a:lnTo>
                    <a:lnTo>
                      <a:pt x="2065" y="661"/>
                    </a:lnTo>
                    <a:lnTo>
                      <a:pt x="1995" y="679"/>
                    </a:lnTo>
                    <a:lnTo>
                      <a:pt x="1950" y="635"/>
                    </a:lnTo>
                    <a:lnTo>
                      <a:pt x="1880" y="644"/>
                    </a:lnTo>
                    <a:lnTo>
                      <a:pt x="1845" y="582"/>
                    </a:lnTo>
                    <a:lnTo>
                      <a:pt x="1783" y="600"/>
                    </a:lnTo>
                    <a:lnTo>
                      <a:pt x="1730" y="555"/>
                    </a:lnTo>
                    <a:lnTo>
                      <a:pt x="1668" y="573"/>
                    </a:lnTo>
                    <a:lnTo>
                      <a:pt x="1589" y="591"/>
                    </a:lnTo>
                    <a:lnTo>
                      <a:pt x="1553" y="529"/>
                    </a:lnTo>
                    <a:lnTo>
                      <a:pt x="1492" y="555"/>
                    </a:lnTo>
                    <a:lnTo>
                      <a:pt x="1439" y="494"/>
                    </a:lnTo>
                    <a:lnTo>
                      <a:pt x="1403" y="458"/>
                    </a:lnTo>
                    <a:lnTo>
                      <a:pt x="1403" y="405"/>
                    </a:lnTo>
                    <a:lnTo>
                      <a:pt x="1342" y="370"/>
                    </a:lnTo>
                    <a:lnTo>
                      <a:pt x="1297" y="379"/>
                    </a:lnTo>
                    <a:lnTo>
                      <a:pt x="1227" y="370"/>
                    </a:lnTo>
                    <a:lnTo>
                      <a:pt x="1209" y="414"/>
                    </a:lnTo>
                    <a:lnTo>
                      <a:pt x="1165" y="432"/>
                    </a:lnTo>
                    <a:lnTo>
                      <a:pt x="1112" y="423"/>
                    </a:lnTo>
                    <a:lnTo>
                      <a:pt x="1068" y="450"/>
                    </a:lnTo>
                    <a:lnTo>
                      <a:pt x="1033" y="467"/>
                    </a:lnTo>
                    <a:lnTo>
                      <a:pt x="936" y="467"/>
                    </a:lnTo>
                    <a:lnTo>
                      <a:pt x="900" y="423"/>
                    </a:lnTo>
                    <a:lnTo>
                      <a:pt x="856" y="458"/>
                    </a:lnTo>
                    <a:lnTo>
                      <a:pt x="786" y="450"/>
                    </a:lnTo>
                    <a:lnTo>
                      <a:pt x="715" y="405"/>
                    </a:lnTo>
                    <a:lnTo>
                      <a:pt x="653" y="388"/>
                    </a:lnTo>
                    <a:lnTo>
                      <a:pt x="653" y="308"/>
                    </a:lnTo>
                    <a:lnTo>
                      <a:pt x="644" y="220"/>
                    </a:lnTo>
                    <a:lnTo>
                      <a:pt x="644" y="105"/>
                    </a:lnTo>
                    <a:lnTo>
                      <a:pt x="618" y="35"/>
                    </a:lnTo>
                    <a:lnTo>
                      <a:pt x="521" y="0"/>
                    </a:lnTo>
                    <a:lnTo>
                      <a:pt x="459" y="17"/>
                    </a:lnTo>
                    <a:lnTo>
                      <a:pt x="441" y="79"/>
                    </a:lnTo>
                    <a:lnTo>
                      <a:pt x="415" y="123"/>
                    </a:lnTo>
                    <a:lnTo>
                      <a:pt x="327" y="141"/>
                    </a:lnTo>
                    <a:lnTo>
                      <a:pt x="256" y="167"/>
                    </a:lnTo>
                    <a:lnTo>
                      <a:pt x="177" y="176"/>
                    </a:lnTo>
                    <a:lnTo>
                      <a:pt x="97" y="194"/>
                    </a:lnTo>
                    <a:lnTo>
                      <a:pt x="44" y="238"/>
                    </a:lnTo>
                    <a:lnTo>
                      <a:pt x="35" y="317"/>
                    </a:lnTo>
                    <a:lnTo>
                      <a:pt x="35" y="414"/>
                    </a:lnTo>
                    <a:lnTo>
                      <a:pt x="53" y="503"/>
                    </a:lnTo>
                    <a:lnTo>
                      <a:pt x="80" y="564"/>
                    </a:lnTo>
                    <a:lnTo>
                      <a:pt x="106" y="591"/>
                    </a:lnTo>
                    <a:lnTo>
                      <a:pt x="97" y="653"/>
                    </a:lnTo>
                    <a:lnTo>
                      <a:pt x="115" y="732"/>
                    </a:lnTo>
                    <a:lnTo>
                      <a:pt x="141" y="776"/>
                    </a:lnTo>
                    <a:lnTo>
                      <a:pt x="133" y="820"/>
                    </a:lnTo>
                    <a:lnTo>
                      <a:pt x="53" y="838"/>
                    </a:lnTo>
                    <a:lnTo>
                      <a:pt x="0" y="855"/>
                    </a:lnTo>
                    <a:lnTo>
                      <a:pt x="44" y="900"/>
                    </a:lnTo>
                    <a:lnTo>
                      <a:pt x="44" y="979"/>
                    </a:lnTo>
                    <a:lnTo>
                      <a:pt x="71" y="1032"/>
                    </a:lnTo>
                    <a:lnTo>
                      <a:pt x="80" y="1094"/>
                    </a:lnTo>
                    <a:lnTo>
                      <a:pt x="62" y="1138"/>
                    </a:lnTo>
                    <a:lnTo>
                      <a:pt x="97" y="1182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6" name="Freeform 27">
                <a:extLst>
                  <a:ext uri="{FF2B5EF4-FFF2-40B4-BE49-F238E27FC236}">
                    <a16:creationId xmlns:a16="http://schemas.microsoft.com/office/drawing/2014/main" id="{C577AF75-56E8-4B62-A43B-66F8FAD545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264" y="4250520"/>
                <a:ext cx="1537103" cy="1137637"/>
              </a:xfrm>
              <a:custGeom>
                <a:avLst/>
                <a:gdLst>
                  <a:gd name="T0" fmla="*/ 1182040 w 5895"/>
                  <a:gd name="T1" fmla="*/ 1302817 h 3830"/>
                  <a:gd name="T2" fmla="*/ 1245409 w 5895"/>
                  <a:gd name="T3" fmla="*/ 1328391 h 3830"/>
                  <a:gd name="T4" fmla="*/ 1350543 w 5895"/>
                  <a:gd name="T5" fmla="*/ 1360088 h 3830"/>
                  <a:gd name="T6" fmla="*/ 1435875 w 5895"/>
                  <a:gd name="T7" fmla="*/ 1328391 h 3830"/>
                  <a:gd name="T8" fmla="*/ 1518326 w 5895"/>
                  <a:gd name="T9" fmla="*/ 1331632 h 3830"/>
                  <a:gd name="T10" fmla="*/ 1616979 w 5895"/>
                  <a:gd name="T11" fmla="*/ 1379178 h 3830"/>
                  <a:gd name="T12" fmla="*/ 1686829 w 5895"/>
                  <a:gd name="T13" fmla="*/ 1344239 h 3830"/>
                  <a:gd name="T14" fmla="*/ 1766400 w 5895"/>
                  <a:gd name="T15" fmla="*/ 1302817 h 3830"/>
                  <a:gd name="T16" fmla="*/ 1826528 w 5895"/>
                  <a:gd name="T17" fmla="*/ 1232940 h 3830"/>
                  <a:gd name="T18" fmla="*/ 1906099 w 5895"/>
                  <a:gd name="T19" fmla="*/ 1207726 h 3830"/>
                  <a:gd name="T20" fmla="*/ 1972708 w 5895"/>
                  <a:gd name="T21" fmla="*/ 1131365 h 3830"/>
                  <a:gd name="T22" fmla="*/ 2045798 w 5895"/>
                  <a:gd name="T23" fmla="*/ 1080578 h 3830"/>
                  <a:gd name="T24" fmla="*/ 2112767 w 5895"/>
                  <a:gd name="T25" fmla="*/ 1029791 h 3830"/>
                  <a:gd name="T26" fmla="*/ 2049038 w 5895"/>
                  <a:gd name="T27" fmla="*/ 1035914 h 3830"/>
                  <a:gd name="T28" fmla="*/ 1982429 w 5895"/>
                  <a:gd name="T29" fmla="*/ 1013942 h 3830"/>
                  <a:gd name="T30" fmla="*/ 1928422 w 5895"/>
                  <a:gd name="T31" fmla="*/ 962795 h 3830"/>
                  <a:gd name="T32" fmla="*/ 1871174 w 5895"/>
                  <a:gd name="T33" fmla="*/ 927856 h 3830"/>
                  <a:gd name="T34" fmla="*/ 1833009 w 5895"/>
                  <a:gd name="T35" fmla="*/ 877069 h 3830"/>
                  <a:gd name="T36" fmla="*/ 1775761 w 5895"/>
                  <a:gd name="T37" fmla="*/ 823040 h 3830"/>
                  <a:gd name="T38" fmla="*/ 1718513 w 5895"/>
                  <a:gd name="T39" fmla="*/ 810434 h 3830"/>
                  <a:gd name="T40" fmla="*/ 1670987 w 5895"/>
                  <a:gd name="T41" fmla="*/ 753163 h 3830"/>
                  <a:gd name="T42" fmla="*/ 1607258 w 5895"/>
                  <a:gd name="T43" fmla="*/ 699134 h 3830"/>
                  <a:gd name="T44" fmla="*/ 1505724 w 5895"/>
                  <a:gd name="T45" fmla="*/ 673560 h 3830"/>
                  <a:gd name="T46" fmla="*/ 1458198 w 5895"/>
                  <a:gd name="T47" fmla="*/ 702376 h 3830"/>
                  <a:gd name="T48" fmla="*/ 1407071 w 5895"/>
                  <a:gd name="T49" fmla="*/ 756405 h 3830"/>
                  <a:gd name="T50" fmla="*/ 1315619 w 5895"/>
                  <a:gd name="T51" fmla="*/ 730831 h 3830"/>
                  <a:gd name="T52" fmla="*/ 1223446 w 5895"/>
                  <a:gd name="T53" fmla="*/ 660954 h 3830"/>
                  <a:gd name="T54" fmla="*/ 1182040 w 5895"/>
                  <a:gd name="T55" fmla="*/ 591076 h 3830"/>
                  <a:gd name="T56" fmla="*/ 1124793 w 5895"/>
                  <a:gd name="T57" fmla="*/ 533806 h 3830"/>
                  <a:gd name="T58" fmla="*/ 985094 w 5895"/>
                  <a:gd name="T59" fmla="*/ 514715 h 3830"/>
                  <a:gd name="T60" fmla="*/ 877079 w 5895"/>
                  <a:gd name="T61" fmla="*/ 448080 h 3830"/>
                  <a:gd name="T62" fmla="*/ 749982 w 5895"/>
                  <a:gd name="T63" fmla="*/ 419264 h 3830"/>
                  <a:gd name="T64" fmla="*/ 699215 w 5895"/>
                  <a:gd name="T65" fmla="*/ 295358 h 3830"/>
                  <a:gd name="T66" fmla="*/ 661050 w 5895"/>
                  <a:gd name="T67" fmla="*/ 158845 h 3830"/>
                  <a:gd name="T68" fmla="*/ 670411 w 5895"/>
                  <a:gd name="T69" fmla="*/ 34939 h 3830"/>
                  <a:gd name="T70" fmla="*/ 536833 w 5895"/>
                  <a:gd name="T71" fmla="*/ 19090 h 3830"/>
                  <a:gd name="T72" fmla="*/ 530712 w 5895"/>
                  <a:gd name="T73" fmla="*/ 104816 h 3830"/>
                  <a:gd name="T74" fmla="*/ 447901 w 5895"/>
                  <a:gd name="T75" fmla="*/ 158845 h 3830"/>
                  <a:gd name="T76" fmla="*/ 393893 w 5895"/>
                  <a:gd name="T77" fmla="*/ 238448 h 3830"/>
                  <a:gd name="T78" fmla="*/ 317923 w 5895"/>
                  <a:gd name="T79" fmla="*/ 324173 h 3830"/>
                  <a:gd name="T80" fmla="*/ 238352 w 5895"/>
                  <a:gd name="T81" fmla="*/ 422506 h 3830"/>
                  <a:gd name="T82" fmla="*/ 171743 w 5895"/>
                  <a:gd name="T83" fmla="*/ 508592 h 3830"/>
                  <a:gd name="T84" fmla="*/ 73090 w 5895"/>
                  <a:gd name="T85" fmla="*/ 562621 h 3830"/>
                  <a:gd name="T86" fmla="*/ 25563 w 5895"/>
                  <a:gd name="T87" fmla="*/ 619531 h 3830"/>
                  <a:gd name="T88" fmla="*/ 73090 w 5895"/>
                  <a:gd name="T89" fmla="*/ 727589 h 3830"/>
                  <a:gd name="T90" fmla="*/ 158782 w 5895"/>
                  <a:gd name="T91" fmla="*/ 762528 h 3830"/>
                  <a:gd name="T92" fmla="*/ 212789 w 5895"/>
                  <a:gd name="T93" fmla="*/ 807192 h 3830"/>
                  <a:gd name="T94" fmla="*/ 295600 w 5895"/>
                  <a:gd name="T95" fmla="*/ 832765 h 3830"/>
                  <a:gd name="T96" fmla="*/ 371930 w 5895"/>
                  <a:gd name="T97" fmla="*/ 861221 h 3830"/>
                  <a:gd name="T98" fmla="*/ 441780 w 5895"/>
                  <a:gd name="T99" fmla="*/ 892918 h 3830"/>
                  <a:gd name="T100" fmla="*/ 460863 w 5895"/>
                  <a:gd name="T101" fmla="*/ 950188 h 3830"/>
                  <a:gd name="T102" fmla="*/ 527472 w 5895"/>
                  <a:gd name="T103" fmla="*/ 966037 h 3830"/>
                  <a:gd name="T104" fmla="*/ 559156 w 5895"/>
                  <a:gd name="T105" fmla="*/ 1020066 h 3830"/>
                  <a:gd name="T106" fmla="*/ 626125 w 5895"/>
                  <a:gd name="T107" fmla="*/ 1061488 h 3830"/>
                  <a:gd name="T108" fmla="*/ 705336 w 5895"/>
                  <a:gd name="T109" fmla="*/ 1109033 h 3830"/>
                  <a:gd name="T110" fmla="*/ 715057 w 5895"/>
                  <a:gd name="T111" fmla="*/ 1166304 h 3830"/>
                  <a:gd name="T112" fmla="*/ 778426 w 5895"/>
                  <a:gd name="T113" fmla="*/ 1182152 h 3830"/>
                  <a:gd name="T114" fmla="*/ 842154 w 5895"/>
                  <a:gd name="T115" fmla="*/ 1182152 h 3830"/>
                  <a:gd name="T116" fmla="*/ 912004 w 5895"/>
                  <a:gd name="T117" fmla="*/ 1223575 h 3830"/>
                  <a:gd name="T118" fmla="*/ 975372 w 5895"/>
                  <a:gd name="T119" fmla="*/ 1248788 h 3830"/>
                  <a:gd name="T120" fmla="*/ 1086627 w 5895"/>
                  <a:gd name="T121" fmla="*/ 1290210 h 383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895" h="3830">
                    <a:moveTo>
                      <a:pt x="3133" y="3573"/>
                    </a:moveTo>
                    <a:lnTo>
                      <a:pt x="3195" y="3573"/>
                    </a:lnTo>
                    <a:lnTo>
                      <a:pt x="3195" y="3617"/>
                    </a:lnTo>
                    <a:lnTo>
                      <a:pt x="3283" y="3617"/>
                    </a:lnTo>
                    <a:lnTo>
                      <a:pt x="3283" y="3688"/>
                    </a:lnTo>
                    <a:lnTo>
                      <a:pt x="3345" y="3662"/>
                    </a:lnTo>
                    <a:lnTo>
                      <a:pt x="3398" y="3706"/>
                    </a:lnTo>
                    <a:lnTo>
                      <a:pt x="3459" y="3688"/>
                    </a:lnTo>
                    <a:lnTo>
                      <a:pt x="3539" y="3662"/>
                    </a:lnTo>
                    <a:lnTo>
                      <a:pt x="3592" y="3697"/>
                    </a:lnTo>
                    <a:lnTo>
                      <a:pt x="3662" y="3723"/>
                    </a:lnTo>
                    <a:lnTo>
                      <a:pt x="3751" y="3776"/>
                    </a:lnTo>
                    <a:lnTo>
                      <a:pt x="3838" y="3750"/>
                    </a:lnTo>
                    <a:lnTo>
                      <a:pt x="3882" y="3706"/>
                    </a:lnTo>
                    <a:lnTo>
                      <a:pt x="3917" y="3662"/>
                    </a:lnTo>
                    <a:lnTo>
                      <a:pt x="3988" y="3688"/>
                    </a:lnTo>
                    <a:lnTo>
                      <a:pt x="4050" y="3741"/>
                    </a:lnTo>
                    <a:lnTo>
                      <a:pt x="4120" y="3767"/>
                    </a:lnTo>
                    <a:lnTo>
                      <a:pt x="4173" y="3750"/>
                    </a:lnTo>
                    <a:lnTo>
                      <a:pt x="4217" y="3697"/>
                    </a:lnTo>
                    <a:lnTo>
                      <a:pt x="4279" y="3715"/>
                    </a:lnTo>
                    <a:lnTo>
                      <a:pt x="4359" y="3759"/>
                    </a:lnTo>
                    <a:lnTo>
                      <a:pt x="4429" y="3820"/>
                    </a:lnTo>
                    <a:lnTo>
                      <a:pt x="4491" y="3829"/>
                    </a:lnTo>
                    <a:lnTo>
                      <a:pt x="4544" y="3767"/>
                    </a:lnTo>
                    <a:lnTo>
                      <a:pt x="4588" y="3697"/>
                    </a:lnTo>
                    <a:lnTo>
                      <a:pt x="4632" y="3679"/>
                    </a:lnTo>
                    <a:lnTo>
                      <a:pt x="4685" y="3732"/>
                    </a:lnTo>
                    <a:lnTo>
                      <a:pt x="4738" y="3750"/>
                    </a:lnTo>
                    <a:lnTo>
                      <a:pt x="4809" y="3759"/>
                    </a:lnTo>
                    <a:lnTo>
                      <a:pt x="4862" y="3679"/>
                    </a:lnTo>
                    <a:lnTo>
                      <a:pt x="4906" y="3617"/>
                    </a:lnTo>
                    <a:lnTo>
                      <a:pt x="4914" y="3547"/>
                    </a:lnTo>
                    <a:lnTo>
                      <a:pt x="4941" y="3476"/>
                    </a:lnTo>
                    <a:lnTo>
                      <a:pt x="5012" y="3441"/>
                    </a:lnTo>
                    <a:lnTo>
                      <a:pt x="5073" y="3423"/>
                    </a:lnTo>
                    <a:lnTo>
                      <a:pt x="5091" y="3353"/>
                    </a:lnTo>
                    <a:lnTo>
                      <a:pt x="5126" y="3309"/>
                    </a:lnTo>
                    <a:lnTo>
                      <a:pt x="5215" y="3335"/>
                    </a:lnTo>
                    <a:lnTo>
                      <a:pt x="5294" y="3353"/>
                    </a:lnTo>
                    <a:lnTo>
                      <a:pt x="5382" y="3317"/>
                    </a:lnTo>
                    <a:lnTo>
                      <a:pt x="5409" y="3238"/>
                    </a:lnTo>
                    <a:lnTo>
                      <a:pt x="5435" y="3176"/>
                    </a:lnTo>
                    <a:lnTo>
                      <a:pt x="5479" y="3141"/>
                    </a:lnTo>
                    <a:lnTo>
                      <a:pt x="5541" y="3115"/>
                    </a:lnTo>
                    <a:lnTo>
                      <a:pt x="5568" y="3053"/>
                    </a:lnTo>
                    <a:lnTo>
                      <a:pt x="5594" y="3026"/>
                    </a:lnTo>
                    <a:lnTo>
                      <a:pt x="5682" y="3000"/>
                    </a:lnTo>
                    <a:lnTo>
                      <a:pt x="5815" y="3000"/>
                    </a:lnTo>
                    <a:lnTo>
                      <a:pt x="5885" y="2973"/>
                    </a:lnTo>
                    <a:lnTo>
                      <a:pt x="5894" y="2903"/>
                    </a:lnTo>
                    <a:lnTo>
                      <a:pt x="5868" y="2859"/>
                    </a:lnTo>
                    <a:lnTo>
                      <a:pt x="5815" y="2850"/>
                    </a:lnTo>
                    <a:lnTo>
                      <a:pt x="5770" y="2876"/>
                    </a:lnTo>
                    <a:lnTo>
                      <a:pt x="5735" y="2850"/>
                    </a:lnTo>
                    <a:lnTo>
                      <a:pt x="5691" y="2876"/>
                    </a:lnTo>
                    <a:lnTo>
                      <a:pt x="5656" y="2850"/>
                    </a:lnTo>
                    <a:lnTo>
                      <a:pt x="5612" y="2832"/>
                    </a:lnTo>
                    <a:lnTo>
                      <a:pt x="5559" y="2841"/>
                    </a:lnTo>
                    <a:lnTo>
                      <a:pt x="5506" y="2815"/>
                    </a:lnTo>
                    <a:lnTo>
                      <a:pt x="5462" y="2770"/>
                    </a:lnTo>
                    <a:lnTo>
                      <a:pt x="5435" y="2726"/>
                    </a:lnTo>
                    <a:lnTo>
                      <a:pt x="5391" y="2717"/>
                    </a:lnTo>
                    <a:lnTo>
                      <a:pt x="5356" y="2673"/>
                    </a:lnTo>
                    <a:lnTo>
                      <a:pt x="5303" y="2682"/>
                    </a:lnTo>
                    <a:lnTo>
                      <a:pt x="5285" y="2620"/>
                    </a:lnTo>
                    <a:lnTo>
                      <a:pt x="5259" y="2559"/>
                    </a:lnTo>
                    <a:lnTo>
                      <a:pt x="5197" y="2576"/>
                    </a:lnTo>
                    <a:lnTo>
                      <a:pt x="5197" y="2523"/>
                    </a:lnTo>
                    <a:lnTo>
                      <a:pt x="5170" y="2453"/>
                    </a:lnTo>
                    <a:lnTo>
                      <a:pt x="5126" y="2470"/>
                    </a:lnTo>
                    <a:lnTo>
                      <a:pt x="5091" y="2435"/>
                    </a:lnTo>
                    <a:lnTo>
                      <a:pt x="5082" y="2373"/>
                    </a:lnTo>
                    <a:lnTo>
                      <a:pt x="5029" y="2373"/>
                    </a:lnTo>
                    <a:lnTo>
                      <a:pt x="4994" y="2320"/>
                    </a:lnTo>
                    <a:lnTo>
                      <a:pt x="4932" y="2285"/>
                    </a:lnTo>
                    <a:lnTo>
                      <a:pt x="4879" y="2303"/>
                    </a:lnTo>
                    <a:lnTo>
                      <a:pt x="4835" y="2320"/>
                    </a:lnTo>
                    <a:lnTo>
                      <a:pt x="4809" y="2232"/>
                    </a:lnTo>
                    <a:lnTo>
                      <a:pt x="4773" y="2250"/>
                    </a:lnTo>
                    <a:lnTo>
                      <a:pt x="4729" y="2215"/>
                    </a:lnTo>
                    <a:lnTo>
                      <a:pt x="4729" y="2162"/>
                    </a:lnTo>
                    <a:lnTo>
                      <a:pt x="4694" y="2100"/>
                    </a:lnTo>
                    <a:lnTo>
                      <a:pt x="4641" y="2091"/>
                    </a:lnTo>
                    <a:lnTo>
                      <a:pt x="4614" y="2029"/>
                    </a:lnTo>
                    <a:lnTo>
                      <a:pt x="4588" y="1959"/>
                    </a:lnTo>
                    <a:lnTo>
                      <a:pt x="4517" y="1897"/>
                    </a:lnTo>
                    <a:lnTo>
                      <a:pt x="4464" y="1941"/>
                    </a:lnTo>
                    <a:lnTo>
                      <a:pt x="4359" y="1879"/>
                    </a:lnTo>
                    <a:lnTo>
                      <a:pt x="4288" y="1835"/>
                    </a:lnTo>
                    <a:lnTo>
                      <a:pt x="4226" y="1809"/>
                    </a:lnTo>
                    <a:lnTo>
                      <a:pt x="4182" y="1870"/>
                    </a:lnTo>
                    <a:lnTo>
                      <a:pt x="4138" y="1817"/>
                    </a:lnTo>
                    <a:lnTo>
                      <a:pt x="4094" y="1826"/>
                    </a:lnTo>
                    <a:lnTo>
                      <a:pt x="4041" y="1888"/>
                    </a:lnTo>
                    <a:lnTo>
                      <a:pt x="4050" y="1950"/>
                    </a:lnTo>
                    <a:lnTo>
                      <a:pt x="4014" y="2003"/>
                    </a:lnTo>
                    <a:lnTo>
                      <a:pt x="3961" y="2012"/>
                    </a:lnTo>
                    <a:lnTo>
                      <a:pt x="3917" y="2047"/>
                    </a:lnTo>
                    <a:lnTo>
                      <a:pt x="3908" y="2100"/>
                    </a:lnTo>
                    <a:lnTo>
                      <a:pt x="3838" y="2135"/>
                    </a:lnTo>
                    <a:lnTo>
                      <a:pt x="3759" y="2117"/>
                    </a:lnTo>
                    <a:lnTo>
                      <a:pt x="3706" y="2091"/>
                    </a:lnTo>
                    <a:lnTo>
                      <a:pt x="3654" y="2029"/>
                    </a:lnTo>
                    <a:lnTo>
                      <a:pt x="3574" y="1994"/>
                    </a:lnTo>
                    <a:lnTo>
                      <a:pt x="3521" y="1959"/>
                    </a:lnTo>
                    <a:lnTo>
                      <a:pt x="3442" y="1888"/>
                    </a:lnTo>
                    <a:lnTo>
                      <a:pt x="3398" y="1835"/>
                    </a:lnTo>
                    <a:lnTo>
                      <a:pt x="3389" y="1747"/>
                    </a:lnTo>
                    <a:lnTo>
                      <a:pt x="3345" y="1729"/>
                    </a:lnTo>
                    <a:lnTo>
                      <a:pt x="3327" y="1667"/>
                    </a:lnTo>
                    <a:lnTo>
                      <a:pt x="3283" y="1641"/>
                    </a:lnTo>
                    <a:lnTo>
                      <a:pt x="3221" y="1623"/>
                    </a:lnTo>
                    <a:lnTo>
                      <a:pt x="3221" y="1570"/>
                    </a:lnTo>
                    <a:lnTo>
                      <a:pt x="3186" y="1509"/>
                    </a:lnTo>
                    <a:lnTo>
                      <a:pt x="3124" y="1482"/>
                    </a:lnTo>
                    <a:lnTo>
                      <a:pt x="3115" y="1376"/>
                    </a:lnTo>
                    <a:lnTo>
                      <a:pt x="2965" y="1385"/>
                    </a:lnTo>
                    <a:lnTo>
                      <a:pt x="2850" y="1412"/>
                    </a:lnTo>
                    <a:lnTo>
                      <a:pt x="2736" y="1429"/>
                    </a:lnTo>
                    <a:lnTo>
                      <a:pt x="2648" y="1394"/>
                    </a:lnTo>
                    <a:lnTo>
                      <a:pt x="2577" y="1341"/>
                    </a:lnTo>
                    <a:lnTo>
                      <a:pt x="2497" y="1306"/>
                    </a:lnTo>
                    <a:lnTo>
                      <a:pt x="2436" y="1244"/>
                    </a:lnTo>
                    <a:lnTo>
                      <a:pt x="2339" y="1217"/>
                    </a:lnTo>
                    <a:lnTo>
                      <a:pt x="2242" y="1200"/>
                    </a:lnTo>
                    <a:lnTo>
                      <a:pt x="2153" y="1217"/>
                    </a:lnTo>
                    <a:lnTo>
                      <a:pt x="2083" y="1164"/>
                    </a:lnTo>
                    <a:lnTo>
                      <a:pt x="2003" y="1085"/>
                    </a:lnTo>
                    <a:lnTo>
                      <a:pt x="1977" y="1014"/>
                    </a:lnTo>
                    <a:lnTo>
                      <a:pt x="1933" y="962"/>
                    </a:lnTo>
                    <a:lnTo>
                      <a:pt x="1942" y="820"/>
                    </a:lnTo>
                    <a:lnTo>
                      <a:pt x="1906" y="723"/>
                    </a:lnTo>
                    <a:lnTo>
                      <a:pt x="1862" y="635"/>
                    </a:lnTo>
                    <a:lnTo>
                      <a:pt x="1862" y="529"/>
                    </a:lnTo>
                    <a:lnTo>
                      <a:pt x="1836" y="441"/>
                    </a:lnTo>
                    <a:lnTo>
                      <a:pt x="1889" y="379"/>
                    </a:lnTo>
                    <a:lnTo>
                      <a:pt x="1942" y="273"/>
                    </a:lnTo>
                    <a:lnTo>
                      <a:pt x="1924" y="159"/>
                    </a:lnTo>
                    <a:lnTo>
                      <a:pt x="1862" y="97"/>
                    </a:lnTo>
                    <a:lnTo>
                      <a:pt x="1747" y="35"/>
                    </a:lnTo>
                    <a:lnTo>
                      <a:pt x="1641" y="0"/>
                    </a:lnTo>
                    <a:lnTo>
                      <a:pt x="1536" y="0"/>
                    </a:lnTo>
                    <a:lnTo>
                      <a:pt x="1491" y="53"/>
                    </a:lnTo>
                    <a:lnTo>
                      <a:pt x="1412" y="141"/>
                    </a:lnTo>
                    <a:lnTo>
                      <a:pt x="1386" y="194"/>
                    </a:lnTo>
                    <a:lnTo>
                      <a:pt x="1430" y="247"/>
                    </a:lnTo>
                    <a:lnTo>
                      <a:pt x="1474" y="291"/>
                    </a:lnTo>
                    <a:lnTo>
                      <a:pt x="1456" y="344"/>
                    </a:lnTo>
                    <a:lnTo>
                      <a:pt x="1386" y="414"/>
                    </a:lnTo>
                    <a:lnTo>
                      <a:pt x="1288" y="467"/>
                    </a:lnTo>
                    <a:lnTo>
                      <a:pt x="1244" y="441"/>
                    </a:lnTo>
                    <a:lnTo>
                      <a:pt x="1183" y="432"/>
                    </a:lnTo>
                    <a:lnTo>
                      <a:pt x="1156" y="476"/>
                    </a:lnTo>
                    <a:lnTo>
                      <a:pt x="1138" y="564"/>
                    </a:lnTo>
                    <a:lnTo>
                      <a:pt x="1094" y="662"/>
                    </a:lnTo>
                    <a:lnTo>
                      <a:pt x="1033" y="732"/>
                    </a:lnTo>
                    <a:lnTo>
                      <a:pt x="980" y="767"/>
                    </a:lnTo>
                    <a:lnTo>
                      <a:pt x="944" y="838"/>
                    </a:lnTo>
                    <a:lnTo>
                      <a:pt x="883" y="900"/>
                    </a:lnTo>
                    <a:lnTo>
                      <a:pt x="838" y="970"/>
                    </a:lnTo>
                    <a:lnTo>
                      <a:pt x="803" y="1050"/>
                    </a:lnTo>
                    <a:lnTo>
                      <a:pt x="706" y="1103"/>
                    </a:lnTo>
                    <a:lnTo>
                      <a:pt x="662" y="1173"/>
                    </a:lnTo>
                    <a:lnTo>
                      <a:pt x="600" y="1226"/>
                    </a:lnTo>
                    <a:lnTo>
                      <a:pt x="547" y="1279"/>
                    </a:lnTo>
                    <a:lnTo>
                      <a:pt x="530" y="1359"/>
                    </a:lnTo>
                    <a:lnTo>
                      <a:pt x="477" y="1412"/>
                    </a:lnTo>
                    <a:lnTo>
                      <a:pt x="397" y="1482"/>
                    </a:lnTo>
                    <a:lnTo>
                      <a:pt x="335" y="1562"/>
                    </a:lnTo>
                    <a:lnTo>
                      <a:pt x="247" y="1588"/>
                    </a:lnTo>
                    <a:lnTo>
                      <a:pt x="203" y="1562"/>
                    </a:lnTo>
                    <a:lnTo>
                      <a:pt x="124" y="1570"/>
                    </a:lnTo>
                    <a:lnTo>
                      <a:pt x="115" y="1614"/>
                    </a:lnTo>
                    <a:lnTo>
                      <a:pt x="88" y="1650"/>
                    </a:lnTo>
                    <a:lnTo>
                      <a:pt x="71" y="1720"/>
                    </a:lnTo>
                    <a:lnTo>
                      <a:pt x="27" y="1765"/>
                    </a:lnTo>
                    <a:lnTo>
                      <a:pt x="0" y="1835"/>
                    </a:lnTo>
                    <a:lnTo>
                      <a:pt x="88" y="1915"/>
                    </a:lnTo>
                    <a:lnTo>
                      <a:pt x="203" y="2020"/>
                    </a:lnTo>
                    <a:lnTo>
                      <a:pt x="265" y="2082"/>
                    </a:lnTo>
                    <a:lnTo>
                      <a:pt x="335" y="2091"/>
                    </a:lnTo>
                    <a:lnTo>
                      <a:pt x="380" y="2082"/>
                    </a:lnTo>
                    <a:lnTo>
                      <a:pt x="441" y="2117"/>
                    </a:lnTo>
                    <a:lnTo>
                      <a:pt x="441" y="2170"/>
                    </a:lnTo>
                    <a:lnTo>
                      <a:pt x="477" y="2206"/>
                    </a:lnTo>
                    <a:lnTo>
                      <a:pt x="530" y="2267"/>
                    </a:lnTo>
                    <a:lnTo>
                      <a:pt x="591" y="2241"/>
                    </a:lnTo>
                    <a:lnTo>
                      <a:pt x="627" y="2303"/>
                    </a:lnTo>
                    <a:lnTo>
                      <a:pt x="706" y="2285"/>
                    </a:lnTo>
                    <a:lnTo>
                      <a:pt x="768" y="2267"/>
                    </a:lnTo>
                    <a:lnTo>
                      <a:pt x="821" y="2312"/>
                    </a:lnTo>
                    <a:lnTo>
                      <a:pt x="883" y="2294"/>
                    </a:lnTo>
                    <a:lnTo>
                      <a:pt x="918" y="2356"/>
                    </a:lnTo>
                    <a:lnTo>
                      <a:pt x="988" y="2347"/>
                    </a:lnTo>
                    <a:lnTo>
                      <a:pt x="1033" y="2391"/>
                    </a:lnTo>
                    <a:lnTo>
                      <a:pt x="1103" y="2373"/>
                    </a:lnTo>
                    <a:lnTo>
                      <a:pt x="1156" y="2365"/>
                    </a:lnTo>
                    <a:lnTo>
                      <a:pt x="1262" y="2426"/>
                    </a:lnTo>
                    <a:lnTo>
                      <a:pt x="1227" y="2479"/>
                    </a:lnTo>
                    <a:lnTo>
                      <a:pt x="1288" y="2497"/>
                    </a:lnTo>
                    <a:lnTo>
                      <a:pt x="1306" y="2541"/>
                    </a:lnTo>
                    <a:lnTo>
                      <a:pt x="1280" y="2594"/>
                    </a:lnTo>
                    <a:lnTo>
                      <a:pt x="1280" y="2638"/>
                    </a:lnTo>
                    <a:lnTo>
                      <a:pt x="1341" y="2665"/>
                    </a:lnTo>
                    <a:lnTo>
                      <a:pt x="1403" y="2638"/>
                    </a:lnTo>
                    <a:lnTo>
                      <a:pt x="1447" y="2629"/>
                    </a:lnTo>
                    <a:lnTo>
                      <a:pt x="1465" y="2682"/>
                    </a:lnTo>
                    <a:lnTo>
                      <a:pt x="1518" y="2665"/>
                    </a:lnTo>
                    <a:lnTo>
                      <a:pt x="1571" y="2709"/>
                    </a:lnTo>
                    <a:lnTo>
                      <a:pt x="1580" y="2770"/>
                    </a:lnTo>
                    <a:lnTo>
                      <a:pt x="1553" y="2832"/>
                    </a:lnTo>
                    <a:lnTo>
                      <a:pt x="1580" y="2894"/>
                    </a:lnTo>
                    <a:lnTo>
                      <a:pt x="1606" y="2938"/>
                    </a:lnTo>
                    <a:lnTo>
                      <a:pt x="1659" y="2903"/>
                    </a:lnTo>
                    <a:lnTo>
                      <a:pt x="1739" y="2947"/>
                    </a:lnTo>
                    <a:lnTo>
                      <a:pt x="1836" y="2947"/>
                    </a:lnTo>
                    <a:lnTo>
                      <a:pt x="1897" y="2965"/>
                    </a:lnTo>
                    <a:lnTo>
                      <a:pt x="1950" y="3009"/>
                    </a:lnTo>
                    <a:lnTo>
                      <a:pt x="1959" y="3079"/>
                    </a:lnTo>
                    <a:lnTo>
                      <a:pt x="1933" y="3097"/>
                    </a:lnTo>
                    <a:lnTo>
                      <a:pt x="1942" y="3150"/>
                    </a:lnTo>
                    <a:lnTo>
                      <a:pt x="1986" y="3185"/>
                    </a:lnTo>
                    <a:lnTo>
                      <a:pt x="1986" y="3238"/>
                    </a:lnTo>
                    <a:lnTo>
                      <a:pt x="2039" y="3238"/>
                    </a:lnTo>
                    <a:lnTo>
                      <a:pt x="2056" y="3291"/>
                    </a:lnTo>
                    <a:lnTo>
                      <a:pt x="2100" y="3317"/>
                    </a:lnTo>
                    <a:lnTo>
                      <a:pt x="2162" y="3282"/>
                    </a:lnTo>
                    <a:lnTo>
                      <a:pt x="2197" y="3309"/>
                    </a:lnTo>
                    <a:lnTo>
                      <a:pt x="2242" y="3265"/>
                    </a:lnTo>
                    <a:lnTo>
                      <a:pt x="2277" y="3291"/>
                    </a:lnTo>
                    <a:lnTo>
                      <a:pt x="2339" y="3282"/>
                    </a:lnTo>
                    <a:lnTo>
                      <a:pt x="2445" y="3326"/>
                    </a:lnTo>
                    <a:lnTo>
                      <a:pt x="2418" y="3370"/>
                    </a:lnTo>
                    <a:lnTo>
                      <a:pt x="2480" y="3406"/>
                    </a:lnTo>
                    <a:lnTo>
                      <a:pt x="2533" y="3397"/>
                    </a:lnTo>
                    <a:lnTo>
                      <a:pt x="2568" y="3441"/>
                    </a:lnTo>
                    <a:lnTo>
                      <a:pt x="2612" y="3406"/>
                    </a:lnTo>
                    <a:lnTo>
                      <a:pt x="2674" y="3441"/>
                    </a:lnTo>
                    <a:lnTo>
                      <a:pt x="2709" y="3467"/>
                    </a:lnTo>
                    <a:lnTo>
                      <a:pt x="2753" y="3512"/>
                    </a:lnTo>
                    <a:lnTo>
                      <a:pt x="2833" y="3538"/>
                    </a:lnTo>
                    <a:lnTo>
                      <a:pt x="2930" y="3565"/>
                    </a:lnTo>
                    <a:lnTo>
                      <a:pt x="3018" y="3582"/>
                    </a:lnTo>
                    <a:lnTo>
                      <a:pt x="3071" y="3556"/>
                    </a:lnTo>
                    <a:lnTo>
                      <a:pt x="3133" y="3573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7" name="Freeform 28">
                <a:extLst>
                  <a:ext uri="{FF2B5EF4-FFF2-40B4-BE49-F238E27FC236}">
                    <a16:creationId xmlns:a16="http://schemas.microsoft.com/office/drawing/2014/main" id="{19A8A147-A458-42A6-B84F-84B1B1FD0B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928" y="4208627"/>
                <a:ext cx="1120924" cy="746206"/>
              </a:xfrm>
              <a:custGeom>
                <a:avLst/>
                <a:gdLst>
                  <a:gd name="T0" fmla="*/ 1280601 w 4298"/>
                  <a:gd name="T1" fmla="*/ 9355 h 2515"/>
                  <a:gd name="T2" fmla="*/ 1245669 w 4298"/>
                  <a:gd name="T3" fmla="*/ 63323 h 2515"/>
                  <a:gd name="T4" fmla="*/ 1204255 w 4298"/>
                  <a:gd name="T5" fmla="*/ 47492 h 2515"/>
                  <a:gd name="T6" fmla="*/ 1140513 w 4298"/>
                  <a:gd name="T7" fmla="*/ 37778 h 2515"/>
                  <a:gd name="T8" fmla="*/ 1080372 w 4298"/>
                  <a:gd name="T9" fmla="*/ 21947 h 2515"/>
                  <a:gd name="T10" fmla="*/ 1023112 w 4298"/>
                  <a:gd name="T11" fmla="*/ 25185 h 2515"/>
                  <a:gd name="T12" fmla="*/ 975216 w 4298"/>
                  <a:gd name="T13" fmla="*/ 0 h 2515"/>
                  <a:gd name="T14" fmla="*/ 915075 w 4298"/>
                  <a:gd name="T15" fmla="*/ 19069 h 2515"/>
                  <a:gd name="T16" fmla="*/ 867179 w 4298"/>
                  <a:gd name="T17" fmla="*/ 41016 h 2515"/>
                  <a:gd name="T18" fmla="*/ 787951 w 4298"/>
                  <a:gd name="T19" fmla="*/ 25185 h 2515"/>
                  <a:gd name="T20" fmla="*/ 692518 w 4298"/>
                  <a:gd name="T21" fmla="*/ 56847 h 2515"/>
                  <a:gd name="T22" fmla="*/ 606809 w 4298"/>
                  <a:gd name="T23" fmla="*/ 37778 h 2515"/>
                  <a:gd name="T24" fmla="*/ 575118 w 4298"/>
                  <a:gd name="T25" fmla="*/ 66561 h 2515"/>
                  <a:gd name="T26" fmla="*/ 492290 w 4298"/>
                  <a:gd name="T27" fmla="*/ 101461 h 2515"/>
                  <a:gd name="T28" fmla="*/ 435030 w 4298"/>
                  <a:gd name="T29" fmla="*/ 123768 h 2515"/>
                  <a:gd name="T30" fmla="*/ 390735 w 4298"/>
                  <a:gd name="T31" fmla="*/ 148954 h 2515"/>
                  <a:gd name="T32" fmla="*/ 304665 w 4298"/>
                  <a:gd name="T33" fmla="*/ 164784 h 2515"/>
                  <a:gd name="T34" fmla="*/ 269733 w 4298"/>
                  <a:gd name="T35" fmla="*/ 218753 h 2515"/>
                  <a:gd name="T36" fmla="*/ 219316 w 4298"/>
                  <a:gd name="T37" fmla="*/ 241060 h 2515"/>
                  <a:gd name="T38" fmla="*/ 133606 w 4298"/>
                  <a:gd name="T39" fmla="*/ 260129 h 2515"/>
                  <a:gd name="T40" fmla="*/ 69864 w 4298"/>
                  <a:gd name="T41" fmla="*/ 250775 h 2515"/>
                  <a:gd name="T42" fmla="*/ 0 w 4298"/>
                  <a:gd name="T43" fmla="*/ 266605 h 2515"/>
                  <a:gd name="T44" fmla="*/ 25569 w 4298"/>
                  <a:gd name="T45" fmla="*/ 593656 h 2515"/>
                  <a:gd name="T46" fmla="*/ 60501 w 4298"/>
                  <a:gd name="T47" fmla="*/ 641148 h 2515"/>
                  <a:gd name="T48" fmla="*/ 98674 w 4298"/>
                  <a:gd name="T49" fmla="*/ 679286 h 2515"/>
                  <a:gd name="T50" fmla="*/ 146210 w 4298"/>
                  <a:gd name="T51" fmla="*/ 755562 h 2515"/>
                  <a:gd name="T52" fmla="*/ 212833 w 4298"/>
                  <a:gd name="T53" fmla="*/ 803054 h 2515"/>
                  <a:gd name="T54" fmla="*/ 285578 w 4298"/>
                  <a:gd name="T55" fmla="*/ 806292 h 2515"/>
                  <a:gd name="T56" fmla="*/ 323751 w 4298"/>
                  <a:gd name="T57" fmla="*/ 771392 h 2515"/>
                  <a:gd name="T58" fmla="*/ 352561 w 4298"/>
                  <a:gd name="T59" fmla="*/ 707709 h 2515"/>
                  <a:gd name="T60" fmla="*/ 400098 w 4298"/>
                  <a:gd name="T61" fmla="*/ 701593 h 2515"/>
                  <a:gd name="T62" fmla="*/ 485807 w 4298"/>
                  <a:gd name="T63" fmla="*/ 749085 h 2515"/>
                  <a:gd name="T64" fmla="*/ 539826 w 4298"/>
                  <a:gd name="T65" fmla="*/ 780747 h 2515"/>
                  <a:gd name="T66" fmla="*/ 581240 w 4298"/>
                  <a:gd name="T67" fmla="*/ 828599 h 2515"/>
                  <a:gd name="T68" fmla="*/ 610050 w 4298"/>
                  <a:gd name="T69" fmla="*/ 853785 h 2515"/>
                  <a:gd name="T70" fmla="*/ 654345 w 4298"/>
                  <a:gd name="T71" fmla="*/ 872854 h 2515"/>
                  <a:gd name="T72" fmla="*/ 711605 w 4298"/>
                  <a:gd name="T73" fmla="*/ 888684 h 2515"/>
                  <a:gd name="T74" fmla="*/ 826124 w 4298"/>
                  <a:gd name="T75" fmla="*/ 768154 h 2515"/>
                  <a:gd name="T76" fmla="*/ 880143 w 4298"/>
                  <a:gd name="T77" fmla="*/ 745847 h 2515"/>
                  <a:gd name="T78" fmla="*/ 918316 w 4298"/>
                  <a:gd name="T79" fmla="*/ 714186 h 2515"/>
                  <a:gd name="T80" fmla="*/ 918316 w 4298"/>
                  <a:gd name="T81" fmla="*/ 618841 h 2515"/>
                  <a:gd name="T82" fmla="*/ 908593 w 4298"/>
                  <a:gd name="T83" fmla="*/ 517380 h 2515"/>
                  <a:gd name="T84" fmla="*/ 950007 w 4298"/>
                  <a:gd name="T85" fmla="*/ 472766 h 2515"/>
                  <a:gd name="T86" fmla="*/ 1029234 w 4298"/>
                  <a:gd name="T87" fmla="*/ 498311 h 2515"/>
                  <a:gd name="T88" fmla="*/ 1096217 w 4298"/>
                  <a:gd name="T89" fmla="*/ 437866 h 2515"/>
                  <a:gd name="T90" fmla="*/ 1162840 w 4298"/>
                  <a:gd name="T91" fmla="*/ 393612 h 2515"/>
                  <a:gd name="T92" fmla="*/ 1248550 w 4298"/>
                  <a:gd name="T93" fmla="*/ 393612 h 2515"/>
                  <a:gd name="T94" fmla="*/ 1318774 w 4298"/>
                  <a:gd name="T95" fmla="*/ 377781 h 2515"/>
                  <a:gd name="T96" fmla="*/ 1388638 w 4298"/>
                  <a:gd name="T97" fmla="*/ 355474 h 2515"/>
                  <a:gd name="T98" fmla="*/ 1477589 w 4298"/>
                  <a:gd name="T99" fmla="*/ 342881 h 2515"/>
                  <a:gd name="T100" fmla="*/ 1509280 w 4298"/>
                  <a:gd name="T101" fmla="*/ 295029 h 2515"/>
                  <a:gd name="T102" fmla="*/ 1540971 w 4298"/>
                  <a:gd name="T103" fmla="*/ 237822 h 2515"/>
                  <a:gd name="T104" fmla="*/ 1486952 w 4298"/>
                  <a:gd name="T105" fmla="*/ 241060 h 2515"/>
                  <a:gd name="T106" fmla="*/ 1423570 w 4298"/>
                  <a:gd name="T107" fmla="*/ 266605 h 2515"/>
                  <a:gd name="T108" fmla="*/ 1331378 w 4298"/>
                  <a:gd name="T109" fmla="*/ 250775 h 2515"/>
                  <a:gd name="T110" fmla="*/ 1274119 w 4298"/>
                  <a:gd name="T111" fmla="*/ 206160 h 2515"/>
                  <a:gd name="T112" fmla="*/ 1226582 w 4298"/>
                  <a:gd name="T113" fmla="*/ 152192 h 2515"/>
                  <a:gd name="T114" fmla="*/ 1321655 w 4298"/>
                  <a:gd name="T115" fmla="*/ 41016 h 25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4298" h="2515">
                    <a:moveTo>
                      <a:pt x="3670" y="114"/>
                    </a:moveTo>
                    <a:lnTo>
                      <a:pt x="3644" y="53"/>
                    </a:lnTo>
                    <a:lnTo>
                      <a:pt x="3556" y="26"/>
                    </a:lnTo>
                    <a:lnTo>
                      <a:pt x="3511" y="70"/>
                    </a:lnTo>
                    <a:lnTo>
                      <a:pt x="3520" y="123"/>
                    </a:lnTo>
                    <a:lnTo>
                      <a:pt x="3459" y="176"/>
                    </a:lnTo>
                    <a:lnTo>
                      <a:pt x="3432" y="141"/>
                    </a:lnTo>
                    <a:lnTo>
                      <a:pt x="3344" y="167"/>
                    </a:lnTo>
                    <a:lnTo>
                      <a:pt x="3344" y="132"/>
                    </a:lnTo>
                    <a:lnTo>
                      <a:pt x="3264" y="141"/>
                    </a:lnTo>
                    <a:lnTo>
                      <a:pt x="3256" y="97"/>
                    </a:lnTo>
                    <a:lnTo>
                      <a:pt x="3167" y="105"/>
                    </a:lnTo>
                    <a:lnTo>
                      <a:pt x="3123" y="79"/>
                    </a:lnTo>
                    <a:lnTo>
                      <a:pt x="3044" y="97"/>
                    </a:lnTo>
                    <a:lnTo>
                      <a:pt x="3000" y="61"/>
                    </a:lnTo>
                    <a:lnTo>
                      <a:pt x="2956" y="79"/>
                    </a:lnTo>
                    <a:lnTo>
                      <a:pt x="2885" y="44"/>
                    </a:lnTo>
                    <a:lnTo>
                      <a:pt x="2841" y="70"/>
                    </a:lnTo>
                    <a:lnTo>
                      <a:pt x="2770" y="70"/>
                    </a:lnTo>
                    <a:lnTo>
                      <a:pt x="2735" y="35"/>
                    </a:lnTo>
                    <a:lnTo>
                      <a:pt x="2708" y="0"/>
                    </a:lnTo>
                    <a:lnTo>
                      <a:pt x="2664" y="70"/>
                    </a:lnTo>
                    <a:lnTo>
                      <a:pt x="2594" y="97"/>
                    </a:lnTo>
                    <a:lnTo>
                      <a:pt x="2541" y="53"/>
                    </a:lnTo>
                    <a:lnTo>
                      <a:pt x="2514" y="97"/>
                    </a:lnTo>
                    <a:lnTo>
                      <a:pt x="2470" y="79"/>
                    </a:lnTo>
                    <a:lnTo>
                      <a:pt x="2408" y="114"/>
                    </a:lnTo>
                    <a:lnTo>
                      <a:pt x="2320" y="114"/>
                    </a:lnTo>
                    <a:lnTo>
                      <a:pt x="2232" y="114"/>
                    </a:lnTo>
                    <a:lnTo>
                      <a:pt x="2188" y="70"/>
                    </a:lnTo>
                    <a:lnTo>
                      <a:pt x="2126" y="132"/>
                    </a:lnTo>
                    <a:lnTo>
                      <a:pt x="2029" y="141"/>
                    </a:lnTo>
                    <a:lnTo>
                      <a:pt x="1923" y="158"/>
                    </a:lnTo>
                    <a:lnTo>
                      <a:pt x="1808" y="176"/>
                    </a:lnTo>
                    <a:lnTo>
                      <a:pt x="1755" y="105"/>
                    </a:lnTo>
                    <a:lnTo>
                      <a:pt x="1685" y="105"/>
                    </a:lnTo>
                    <a:lnTo>
                      <a:pt x="1667" y="150"/>
                    </a:lnTo>
                    <a:lnTo>
                      <a:pt x="1676" y="229"/>
                    </a:lnTo>
                    <a:lnTo>
                      <a:pt x="1597" y="185"/>
                    </a:lnTo>
                    <a:lnTo>
                      <a:pt x="1544" y="220"/>
                    </a:lnTo>
                    <a:lnTo>
                      <a:pt x="1446" y="220"/>
                    </a:lnTo>
                    <a:lnTo>
                      <a:pt x="1367" y="282"/>
                    </a:lnTo>
                    <a:lnTo>
                      <a:pt x="1288" y="282"/>
                    </a:lnTo>
                    <a:lnTo>
                      <a:pt x="1296" y="326"/>
                    </a:lnTo>
                    <a:lnTo>
                      <a:pt x="1208" y="344"/>
                    </a:lnTo>
                    <a:lnTo>
                      <a:pt x="1208" y="397"/>
                    </a:lnTo>
                    <a:lnTo>
                      <a:pt x="1164" y="432"/>
                    </a:lnTo>
                    <a:lnTo>
                      <a:pt x="1085" y="414"/>
                    </a:lnTo>
                    <a:lnTo>
                      <a:pt x="970" y="432"/>
                    </a:lnTo>
                    <a:lnTo>
                      <a:pt x="908" y="423"/>
                    </a:lnTo>
                    <a:lnTo>
                      <a:pt x="846" y="458"/>
                    </a:lnTo>
                    <a:lnTo>
                      <a:pt x="793" y="511"/>
                    </a:lnTo>
                    <a:lnTo>
                      <a:pt x="767" y="564"/>
                    </a:lnTo>
                    <a:lnTo>
                      <a:pt x="749" y="608"/>
                    </a:lnTo>
                    <a:lnTo>
                      <a:pt x="697" y="608"/>
                    </a:lnTo>
                    <a:lnTo>
                      <a:pt x="644" y="626"/>
                    </a:lnTo>
                    <a:lnTo>
                      <a:pt x="609" y="670"/>
                    </a:lnTo>
                    <a:lnTo>
                      <a:pt x="503" y="679"/>
                    </a:lnTo>
                    <a:lnTo>
                      <a:pt x="433" y="688"/>
                    </a:lnTo>
                    <a:lnTo>
                      <a:pt x="371" y="723"/>
                    </a:lnTo>
                    <a:lnTo>
                      <a:pt x="327" y="705"/>
                    </a:lnTo>
                    <a:lnTo>
                      <a:pt x="256" y="723"/>
                    </a:lnTo>
                    <a:lnTo>
                      <a:pt x="194" y="697"/>
                    </a:lnTo>
                    <a:lnTo>
                      <a:pt x="97" y="723"/>
                    </a:lnTo>
                    <a:lnTo>
                      <a:pt x="36" y="688"/>
                    </a:lnTo>
                    <a:lnTo>
                      <a:pt x="0" y="741"/>
                    </a:lnTo>
                    <a:lnTo>
                      <a:pt x="0" y="1517"/>
                    </a:lnTo>
                    <a:lnTo>
                      <a:pt x="9" y="1623"/>
                    </a:lnTo>
                    <a:lnTo>
                      <a:pt x="71" y="1650"/>
                    </a:lnTo>
                    <a:lnTo>
                      <a:pt x="106" y="1711"/>
                    </a:lnTo>
                    <a:lnTo>
                      <a:pt x="106" y="1764"/>
                    </a:lnTo>
                    <a:lnTo>
                      <a:pt x="168" y="1782"/>
                    </a:lnTo>
                    <a:lnTo>
                      <a:pt x="212" y="1808"/>
                    </a:lnTo>
                    <a:lnTo>
                      <a:pt x="230" y="1870"/>
                    </a:lnTo>
                    <a:lnTo>
                      <a:pt x="274" y="1888"/>
                    </a:lnTo>
                    <a:lnTo>
                      <a:pt x="283" y="1976"/>
                    </a:lnTo>
                    <a:lnTo>
                      <a:pt x="327" y="2029"/>
                    </a:lnTo>
                    <a:lnTo>
                      <a:pt x="406" y="2100"/>
                    </a:lnTo>
                    <a:lnTo>
                      <a:pt x="459" y="2135"/>
                    </a:lnTo>
                    <a:lnTo>
                      <a:pt x="539" y="2170"/>
                    </a:lnTo>
                    <a:lnTo>
                      <a:pt x="591" y="2232"/>
                    </a:lnTo>
                    <a:lnTo>
                      <a:pt x="644" y="2258"/>
                    </a:lnTo>
                    <a:lnTo>
                      <a:pt x="723" y="2276"/>
                    </a:lnTo>
                    <a:lnTo>
                      <a:pt x="793" y="2241"/>
                    </a:lnTo>
                    <a:lnTo>
                      <a:pt x="802" y="2188"/>
                    </a:lnTo>
                    <a:lnTo>
                      <a:pt x="846" y="2153"/>
                    </a:lnTo>
                    <a:lnTo>
                      <a:pt x="899" y="2144"/>
                    </a:lnTo>
                    <a:lnTo>
                      <a:pt x="935" y="2091"/>
                    </a:lnTo>
                    <a:lnTo>
                      <a:pt x="926" y="2029"/>
                    </a:lnTo>
                    <a:lnTo>
                      <a:pt x="979" y="1967"/>
                    </a:lnTo>
                    <a:lnTo>
                      <a:pt x="1023" y="1958"/>
                    </a:lnTo>
                    <a:lnTo>
                      <a:pt x="1067" y="2011"/>
                    </a:lnTo>
                    <a:lnTo>
                      <a:pt x="1111" y="1950"/>
                    </a:lnTo>
                    <a:lnTo>
                      <a:pt x="1173" y="1976"/>
                    </a:lnTo>
                    <a:lnTo>
                      <a:pt x="1244" y="2020"/>
                    </a:lnTo>
                    <a:lnTo>
                      <a:pt x="1349" y="2082"/>
                    </a:lnTo>
                    <a:lnTo>
                      <a:pt x="1402" y="2038"/>
                    </a:lnTo>
                    <a:lnTo>
                      <a:pt x="1473" y="2100"/>
                    </a:lnTo>
                    <a:lnTo>
                      <a:pt x="1499" y="2170"/>
                    </a:lnTo>
                    <a:lnTo>
                      <a:pt x="1526" y="2232"/>
                    </a:lnTo>
                    <a:lnTo>
                      <a:pt x="1579" y="2241"/>
                    </a:lnTo>
                    <a:lnTo>
                      <a:pt x="1614" y="2303"/>
                    </a:lnTo>
                    <a:lnTo>
                      <a:pt x="1614" y="2356"/>
                    </a:lnTo>
                    <a:lnTo>
                      <a:pt x="1658" y="2391"/>
                    </a:lnTo>
                    <a:lnTo>
                      <a:pt x="1694" y="2373"/>
                    </a:lnTo>
                    <a:lnTo>
                      <a:pt x="1720" y="2461"/>
                    </a:lnTo>
                    <a:lnTo>
                      <a:pt x="1764" y="2444"/>
                    </a:lnTo>
                    <a:lnTo>
                      <a:pt x="1817" y="2426"/>
                    </a:lnTo>
                    <a:lnTo>
                      <a:pt x="1879" y="2461"/>
                    </a:lnTo>
                    <a:lnTo>
                      <a:pt x="1914" y="2514"/>
                    </a:lnTo>
                    <a:lnTo>
                      <a:pt x="1976" y="2470"/>
                    </a:lnTo>
                    <a:lnTo>
                      <a:pt x="2241" y="2258"/>
                    </a:lnTo>
                    <a:lnTo>
                      <a:pt x="2232" y="2188"/>
                    </a:lnTo>
                    <a:lnTo>
                      <a:pt x="2294" y="2135"/>
                    </a:lnTo>
                    <a:lnTo>
                      <a:pt x="2347" y="2153"/>
                    </a:lnTo>
                    <a:lnTo>
                      <a:pt x="2408" y="2117"/>
                    </a:lnTo>
                    <a:lnTo>
                      <a:pt x="2444" y="2073"/>
                    </a:lnTo>
                    <a:lnTo>
                      <a:pt x="2453" y="2020"/>
                    </a:lnTo>
                    <a:lnTo>
                      <a:pt x="2479" y="1976"/>
                    </a:lnTo>
                    <a:lnTo>
                      <a:pt x="2550" y="1985"/>
                    </a:lnTo>
                    <a:lnTo>
                      <a:pt x="2523" y="1906"/>
                    </a:lnTo>
                    <a:lnTo>
                      <a:pt x="2514" y="1817"/>
                    </a:lnTo>
                    <a:lnTo>
                      <a:pt x="2550" y="1720"/>
                    </a:lnTo>
                    <a:lnTo>
                      <a:pt x="2558" y="1597"/>
                    </a:lnTo>
                    <a:lnTo>
                      <a:pt x="2558" y="1491"/>
                    </a:lnTo>
                    <a:lnTo>
                      <a:pt x="2523" y="1438"/>
                    </a:lnTo>
                    <a:lnTo>
                      <a:pt x="2505" y="1367"/>
                    </a:lnTo>
                    <a:lnTo>
                      <a:pt x="2558" y="1305"/>
                    </a:lnTo>
                    <a:lnTo>
                      <a:pt x="2638" y="1314"/>
                    </a:lnTo>
                    <a:lnTo>
                      <a:pt x="2708" y="1376"/>
                    </a:lnTo>
                    <a:lnTo>
                      <a:pt x="2806" y="1429"/>
                    </a:lnTo>
                    <a:lnTo>
                      <a:pt x="2858" y="1385"/>
                    </a:lnTo>
                    <a:lnTo>
                      <a:pt x="2885" y="1314"/>
                    </a:lnTo>
                    <a:lnTo>
                      <a:pt x="2956" y="1261"/>
                    </a:lnTo>
                    <a:lnTo>
                      <a:pt x="3044" y="1217"/>
                    </a:lnTo>
                    <a:lnTo>
                      <a:pt x="3132" y="1217"/>
                    </a:lnTo>
                    <a:lnTo>
                      <a:pt x="3185" y="1164"/>
                    </a:lnTo>
                    <a:lnTo>
                      <a:pt x="3229" y="1094"/>
                    </a:lnTo>
                    <a:lnTo>
                      <a:pt x="3326" y="1103"/>
                    </a:lnTo>
                    <a:lnTo>
                      <a:pt x="3406" y="1085"/>
                    </a:lnTo>
                    <a:lnTo>
                      <a:pt x="3467" y="1094"/>
                    </a:lnTo>
                    <a:lnTo>
                      <a:pt x="3529" y="1103"/>
                    </a:lnTo>
                    <a:lnTo>
                      <a:pt x="3609" y="1076"/>
                    </a:lnTo>
                    <a:lnTo>
                      <a:pt x="3662" y="1050"/>
                    </a:lnTo>
                    <a:lnTo>
                      <a:pt x="3741" y="1050"/>
                    </a:lnTo>
                    <a:lnTo>
                      <a:pt x="3794" y="1005"/>
                    </a:lnTo>
                    <a:lnTo>
                      <a:pt x="3856" y="988"/>
                    </a:lnTo>
                    <a:lnTo>
                      <a:pt x="3909" y="988"/>
                    </a:lnTo>
                    <a:lnTo>
                      <a:pt x="4015" y="970"/>
                    </a:lnTo>
                    <a:lnTo>
                      <a:pt x="4103" y="953"/>
                    </a:lnTo>
                    <a:lnTo>
                      <a:pt x="4129" y="908"/>
                    </a:lnTo>
                    <a:lnTo>
                      <a:pt x="4156" y="873"/>
                    </a:lnTo>
                    <a:lnTo>
                      <a:pt x="4191" y="820"/>
                    </a:lnTo>
                    <a:lnTo>
                      <a:pt x="4262" y="776"/>
                    </a:lnTo>
                    <a:lnTo>
                      <a:pt x="4297" y="723"/>
                    </a:lnTo>
                    <a:lnTo>
                      <a:pt x="4279" y="661"/>
                    </a:lnTo>
                    <a:lnTo>
                      <a:pt x="4235" y="644"/>
                    </a:lnTo>
                    <a:lnTo>
                      <a:pt x="4182" y="688"/>
                    </a:lnTo>
                    <a:lnTo>
                      <a:pt x="4129" y="670"/>
                    </a:lnTo>
                    <a:lnTo>
                      <a:pt x="4085" y="705"/>
                    </a:lnTo>
                    <a:lnTo>
                      <a:pt x="3997" y="697"/>
                    </a:lnTo>
                    <a:lnTo>
                      <a:pt x="3953" y="741"/>
                    </a:lnTo>
                    <a:lnTo>
                      <a:pt x="3803" y="679"/>
                    </a:lnTo>
                    <a:lnTo>
                      <a:pt x="3741" y="750"/>
                    </a:lnTo>
                    <a:lnTo>
                      <a:pt x="3697" y="697"/>
                    </a:lnTo>
                    <a:lnTo>
                      <a:pt x="3626" y="670"/>
                    </a:lnTo>
                    <a:lnTo>
                      <a:pt x="3564" y="670"/>
                    </a:lnTo>
                    <a:lnTo>
                      <a:pt x="3538" y="573"/>
                    </a:lnTo>
                    <a:lnTo>
                      <a:pt x="3503" y="520"/>
                    </a:lnTo>
                    <a:lnTo>
                      <a:pt x="3459" y="467"/>
                    </a:lnTo>
                    <a:lnTo>
                      <a:pt x="3406" y="423"/>
                    </a:lnTo>
                    <a:lnTo>
                      <a:pt x="3335" y="423"/>
                    </a:lnTo>
                    <a:lnTo>
                      <a:pt x="3282" y="388"/>
                    </a:lnTo>
                    <a:lnTo>
                      <a:pt x="3670" y="114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8" name="Freeform 29">
                <a:extLst>
                  <a:ext uri="{FF2B5EF4-FFF2-40B4-BE49-F238E27FC236}">
                    <a16:creationId xmlns:a16="http://schemas.microsoft.com/office/drawing/2014/main" id="{9336F628-96A7-401C-BB9D-8BCB47C0BA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0883" y="4467836"/>
                <a:ext cx="895590" cy="1040761"/>
              </a:xfrm>
              <a:custGeom>
                <a:avLst/>
                <a:gdLst>
                  <a:gd name="T0" fmla="*/ 391094 w 3434"/>
                  <a:gd name="T1" fmla="*/ 804277 h 3504"/>
                  <a:gd name="T2" fmla="*/ 457717 w 3434"/>
                  <a:gd name="T3" fmla="*/ 826248 h 3504"/>
                  <a:gd name="T4" fmla="*/ 492649 w 3434"/>
                  <a:gd name="T5" fmla="*/ 899364 h 3504"/>
                  <a:gd name="T6" fmla="*/ 562512 w 3434"/>
                  <a:gd name="T7" fmla="*/ 928178 h 3504"/>
                  <a:gd name="T8" fmla="*/ 670549 w 3434"/>
                  <a:gd name="T9" fmla="*/ 953391 h 3504"/>
                  <a:gd name="T10" fmla="*/ 753378 w 3434"/>
                  <a:gd name="T11" fmla="*/ 969238 h 3504"/>
                  <a:gd name="T12" fmla="*/ 759500 w 3434"/>
                  <a:gd name="T13" fmla="*/ 1007417 h 3504"/>
                  <a:gd name="T14" fmla="*/ 778586 w 3434"/>
                  <a:gd name="T15" fmla="*/ 1083775 h 3504"/>
                  <a:gd name="T16" fmla="*/ 794432 w 3434"/>
                  <a:gd name="T17" fmla="*/ 1141043 h 3504"/>
                  <a:gd name="T18" fmla="*/ 797673 w 3434"/>
                  <a:gd name="T19" fmla="*/ 1188587 h 3504"/>
                  <a:gd name="T20" fmla="*/ 851691 w 3434"/>
                  <a:gd name="T21" fmla="*/ 1191828 h 3504"/>
                  <a:gd name="T22" fmla="*/ 889864 w 3434"/>
                  <a:gd name="T23" fmla="*/ 1169497 h 3504"/>
                  <a:gd name="T24" fmla="*/ 928037 w 3434"/>
                  <a:gd name="T25" fmla="*/ 1214159 h 3504"/>
                  <a:gd name="T26" fmla="*/ 985297 w 3434"/>
                  <a:gd name="T27" fmla="*/ 1195070 h 3504"/>
                  <a:gd name="T28" fmla="*/ 1016988 w 3434"/>
                  <a:gd name="T29" fmla="*/ 1233249 h 3504"/>
                  <a:gd name="T30" fmla="*/ 1102697 w 3434"/>
                  <a:gd name="T31" fmla="*/ 1242613 h 3504"/>
                  <a:gd name="T32" fmla="*/ 1125025 w 3434"/>
                  <a:gd name="T33" fmla="*/ 1169497 h 3504"/>
                  <a:gd name="T34" fmla="*/ 1064884 w 3434"/>
                  <a:gd name="T35" fmla="*/ 1112229 h 3504"/>
                  <a:gd name="T36" fmla="*/ 1061643 w 3434"/>
                  <a:gd name="T37" fmla="*/ 1039113 h 3504"/>
                  <a:gd name="T38" fmla="*/ 1023470 w 3434"/>
                  <a:gd name="T39" fmla="*/ 972480 h 3504"/>
                  <a:gd name="T40" fmla="*/ 915433 w 3434"/>
                  <a:gd name="T41" fmla="*/ 928178 h 3504"/>
                  <a:gd name="T42" fmla="*/ 861415 w 3434"/>
                  <a:gd name="T43" fmla="*/ 594293 h 3504"/>
                  <a:gd name="T44" fmla="*/ 966210 w 3434"/>
                  <a:gd name="T45" fmla="*/ 578446 h 3504"/>
                  <a:gd name="T46" fmla="*/ 1061643 w 3434"/>
                  <a:gd name="T47" fmla="*/ 534144 h 3504"/>
                  <a:gd name="T48" fmla="*/ 1156716 w 3434"/>
                  <a:gd name="T49" fmla="*/ 540267 h 3504"/>
                  <a:gd name="T50" fmla="*/ 1236303 w 3434"/>
                  <a:gd name="T51" fmla="*/ 543508 h 3504"/>
                  <a:gd name="T52" fmla="*/ 1217216 w 3434"/>
                  <a:gd name="T53" fmla="*/ 470392 h 3504"/>
                  <a:gd name="T54" fmla="*/ 1204612 w 3434"/>
                  <a:gd name="T55" fmla="*/ 409882 h 3504"/>
                  <a:gd name="T56" fmla="*/ 1112421 w 3434"/>
                  <a:gd name="T57" fmla="*/ 397276 h 3504"/>
                  <a:gd name="T58" fmla="*/ 1042557 w 3434"/>
                  <a:gd name="T59" fmla="*/ 374945 h 3504"/>
                  <a:gd name="T60" fmla="*/ 969452 w 3434"/>
                  <a:gd name="T61" fmla="*/ 374945 h 3504"/>
                  <a:gd name="T62" fmla="*/ 918674 w 3434"/>
                  <a:gd name="T63" fmla="*/ 133626 h 3504"/>
                  <a:gd name="T64" fmla="*/ 826483 w 3434"/>
                  <a:gd name="T65" fmla="*/ 101570 h 3504"/>
                  <a:gd name="T66" fmla="*/ 807396 w 3434"/>
                  <a:gd name="T67" fmla="*/ 44662 h 3504"/>
                  <a:gd name="T68" fmla="*/ 756619 w 3434"/>
                  <a:gd name="T69" fmla="*/ 34937 h 3504"/>
                  <a:gd name="T70" fmla="*/ 657945 w 3434"/>
                  <a:gd name="T71" fmla="*/ 63751 h 3504"/>
                  <a:gd name="T72" fmla="*/ 559271 w 3434"/>
                  <a:gd name="T73" fmla="*/ 79599 h 3504"/>
                  <a:gd name="T74" fmla="*/ 457717 w 3434"/>
                  <a:gd name="T75" fmla="*/ 104812 h 3504"/>
                  <a:gd name="T76" fmla="*/ 349680 w 3434"/>
                  <a:gd name="T77" fmla="*/ 158838 h 3504"/>
                  <a:gd name="T78" fmla="*/ 260729 w 3434"/>
                  <a:gd name="T79" fmla="*/ 158838 h 3504"/>
                  <a:gd name="T80" fmla="*/ 231919 w 3434"/>
                  <a:gd name="T81" fmla="*/ 222590 h 3504"/>
                  <a:gd name="T82" fmla="*/ 219315 w 3434"/>
                  <a:gd name="T83" fmla="*/ 372064 h 3504"/>
                  <a:gd name="T84" fmla="*/ 190865 w 3434"/>
                  <a:gd name="T85" fmla="*/ 432213 h 3504"/>
                  <a:gd name="T86" fmla="*/ 114519 w 3434"/>
                  <a:gd name="T87" fmla="*/ 473634 h 3504"/>
                  <a:gd name="T88" fmla="*/ 19087 w 3434"/>
                  <a:gd name="T89" fmla="*/ 591052 h 3504"/>
                  <a:gd name="T90" fmla="*/ 60501 w 3434"/>
                  <a:gd name="T91" fmla="*/ 645078 h 3504"/>
                  <a:gd name="T92" fmla="*/ 98674 w 3434"/>
                  <a:gd name="T93" fmla="*/ 702347 h 3504"/>
                  <a:gd name="T94" fmla="*/ 155933 w 3434"/>
                  <a:gd name="T95" fmla="*/ 734042 h 3504"/>
                  <a:gd name="T96" fmla="*/ 225797 w 3434"/>
                  <a:gd name="T97" fmla="*/ 762857 h 3504"/>
                  <a:gd name="T98" fmla="*/ 283057 w 3434"/>
                  <a:gd name="T99" fmla="*/ 762857 h 3504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3434" h="3504">
                    <a:moveTo>
                      <a:pt x="918" y="2215"/>
                    </a:moveTo>
                    <a:lnTo>
                      <a:pt x="997" y="2206"/>
                    </a:lnTo>
                    <a:lnTo>
                      <a:pt x="1059" y="2188"/>
                    </a:lnTo>
                    <a:lnTo>
                      <a:pt x="1086" y="2233"/>
                    </a:lnTo>
                    <a:lnTo>
                      <a:pt x="1094" y="2277"/>
                    </a:lnTo>
                    <a:lnTo>
                      <a:pt x="1174" y="2294"/>
                    </a:lnTo>
                    <a:lnTo>
                      <a:pt x="1218" y="2321"/>
                    </a:lnTo>
                    <a:lnTo>
                      <a:pt x="1271" y="2294"/>
                    </a:lnTo>
                    <a:lnTo>
                      <a:pt x="1333" y="2356"/>
                    </a:lnTo>
                    <a:lnTo>
                      <a:pt x="1377" y="2400"/>
                    </a:lnTo>
                    <a:lnTo>
                      <a:pt x="1297" y="2444"/>
                    </a:lnTo>
                    <a:lnTo>
                      <a:pt x="1368" y="2497"/>
                    </a:lnTo>
                    <a:lnTo>
                      <a:pt x="1403" y="2524"/>
                    </a:lnTo>
                    <a:lnTo>
                      <a:pt x="1412" y="2594"/>
                    </a:lnTo>
                    <a:lnTo>
                      <a:pt x="1518" y="2621"/>
                    </a:lnTo>
                    <a:lnTo>
                      <a:pt x="1562" y="2577"/>
                    </a:lnTo>
                    <a:lnTo>
                      <a:pt x="1668" y="2630"/>
                    </a:lnTo>
                    <a:lnTo>
                      <a:pt x="1712" y="2612"/>
                    </a:lnTo>
                    <a:lnTo>
                      <a:pt x="1748" y="2638"/>
                    </a:lnTo>
                    <a:lnTo>
                      <a:pt x="1862" y="2647"/>
                    </a:lnTo>
                    <a:lnTo>
                      <a:pt x="1915" y="2718"/>
                    </a:lnTo>
                    <a:lnTo>
                      <a:pt x="1986" y="2744"/>
                    </a:lnTo>
                    <a:lnTo>
                      <a:pt x="2056" y="2753"/>
                    </a:lnTo>
                    <a:lnTo>
                      <a:pt x="2092" y="2691"/>
                    </a:lnTo>
                    <a:lnTo>
                      <a:pt x="2153" y="2691"/>
                    </a:lnTo>
                    <a:lnTo>
                      <a:pt x="2206" y="2709"/>
                    </a:lnTo>
                    <a:lnTo>
                      <a:pt x="2171" y="2753"/>
                    </a:lnTo>
                    <a:lnTo>
                      <a:pt x="2109" y="2797"/>
                    </a:lnTo>
                    <a:lnTo>
                      <a:pt x="2092" y="2868"/>
                    </a:lnTo>
                    <a:lnTo>
                      <a:pt x="2162" y="2859"/>
                    </a:lnTo>
                    <a:lnTo>
                      <a:pt x="2171" y="2938"/>
                    </a:lnTo>
                    <a:lnTo>
                      <a:pt x="2162" y="3009"/>
                    </a:lnTo>
                    <a:lnTo>
                      <a:pt x="2118" y="3027"/>
                    </a:lnTo>
                    <a:lnTo>
                      <a:pt x="2109" y="3071"/>
                    </a:lnTo>
                    <a:lnTo>
                      <a:pt x="2153" y="3124"/>
                    </a:lnTo>
                    <a:lnTo>
                      <a:pt x="2206" y="3168"/>
                    </a:lnTo>
                    <a:lnTo>
                      <a:pt x="2171" y="3230"/>
                    </a:lnTo>
                    <a:lnTo>
                      <a:pt x="2109" y="3256"/>
                    </a:lnTo>
                    <a:lnTo>
                      <a:pt x="2136" y="3300"/>
                    </a:lnTo>
                    <a:lnTo>
                      <a:pt x="2215" y="3300"/>
                    </a:lnTo>
                    <a:lnTo>
                      <a:pt x="2224" y="3362"/>
                    </a:lnTo>
                    <a:lnTo>
                      <a:pt x="2286" y="3406"/>
                    </a:lnTo>
                    <a:lnTo>
                      <a:pt x="2339" y="3362"/>
                    </a:lnTo>
                    <a:lnTo>
                      <a:pt x="2365" y="3309"/>
                    </a:lnTo>
                    <a:lnTo>
                      <a:pt x="2295" y="3291"/>
                    </a:lnTo>
                    <a:lnTo>
                      <a:pt x="2339" y="3256"/>
                    </a:lnTo>
                    <a:lnTo>
                      <a:pt x="2418" y="3256"/>
                    </a:lnTo>
                    <a:lnTo>
                      <a:pt x="2471" y="3247"/>
                    </a:lnTo>
                    <a:lnTo>
                      <a:pt x="2551" y="3238"/>
                    </a:lnTo>
                    <a:lnTo>
                      <a:pt x="2515" y="3291"/>
                    </a:lnTo>
                    <a:lnTo>
                      <a:pt x="2515" y="3353"/>
                    </a:lnTo>
                    <a:lnTo>
                      <a:pt x="2577" y="3371"/>
                    </a:lnTo>
                    <a:lnTo>
                      <a:pt x="2630" y="3344"/>
                    </a:lnTo>
                    <a:lnTo>
                      <a:pt x="2656" y="3309"/>
                    </a:lnTo>
                    <a:lnTo>
                      <a:pt x="2727" y="3380"/>
                    </a:lnTo>
                    <a:lnTo>
                      <a:pt x="2736" y="3318"/>
                    </a:lnTo>
                    <a:lnTo>
                      <a:pt x="2780" y="3291"/>
                    </a:lnTo>
                    <a:lnTo>
                      <a:pt x="2833" y="3336"/>
                    </a:lnTo>
                    <a:lnTo>
                      <a:pt x="2859" y="3388"/>
                    </a:lnTo>
                    <a:lnTo>
                      <a:pt x="2824" y="3424"/>
                    </a:lnTo>
                    <a:lnTo>
                      <a:pt x="2868" y="3503"/>
                    </a:lnTo>
                    <a:lnTo>
                      <a:pt x="2939" y="3433"/>
                    </a:lnTo>
                    <a:lnTo>
                      <a:pt x="3001" y="3468"/>
                    </a:lnTo>
                    <a:lnTo>
                      <a:pt x="3062" y="3450"/>
                    </a:lnTo>
                    <a:lnTo>
                      <a:pt x="3080" y="3380"/>
                    </a:lnTo>
                    <a:lnTo>
                      <a:pt x="3080" y="3336"/>
                    </a:lnTo>
                    <a:lnTo>
                      <a:pt x="3115" y="3300"/>
                    </a:lnTo>
                    <a:lnTo>
                      <a:pt x="3124" y="3247"/>
                    </a:lnTo>
                    <a:lnTo>
                      <a:pt x="3071" y="3212"/>
                    </a:lnTo>
                    <a:lnTo>
                      <a:pt x="2992" y="3185"/>
                    </a:lnTo>
                    <a:lnTo>
                      <a:pt x="3018" y="3141"/>
                    </a:lnTo>
                    <a:lnTo>
                      <a:pt x="2957" y="3088"/>
                    </a:lnTo>
                    <a:lnTo>
                      <a:pt x="2912" y="3035"/>
                    </a:lnTo>
                    <a:lnTo>
                      <a:pt x="2877" y="2974"/>
                    </a:lnTo>
                    <a:lnTo>
                      <a:pt x="2912" y="2938"/>
                    </a:lnTo>
                    <a:lnTo>
                      <a:pt x="2948" y="2885"/>
                    </a:lnTo>
                    <a:lnTo>
                      <a:pt x="2904" y="2859"/>
                    </a:lnTo>
                    <a:lnTo>
                      <a:pt x="2904" y="2797"/>
                    </a:lnTo>
                    <a:lnTo>
                      <a:pt x="2912" y="2727"/>
                    </a:lnTo>
                    <a:lnTo>
                      <a:pt x="2842" y="2700"/>
                    </a:lnTo>
                    <a:lnTo>
                      <a:pt x="2762" y="2665"/>
                    </a:lnTo>
                    <a:lnTo>
                      <a:pt x="2692" y="2621"/>
                    </a:lnTo>
                    <a:lnTo>
                      <a:pt x="2621" y="2585"/>
                    </a:lnTo>
                    <a:lnTo>
                      <a:pt x="2542" y="2577"/>
                    </a:lnTo>
                    <a:lnTo>
                      <a:pt x="2462" y="2515"/>
                    </a:lnTo>
                    <a:lnTo>
                      <a:pt x="2418" y="2435"/>
                    </a:lnTo>
                    <a:lnTo>
                      <a:pt x="2392" y="2365"/>
                    </a:lnTo>
                    <a:lnTo>
                      <a:pt x="2392" y="1650"/>
                    </a:lnTo>
                    <a:lnTo>
                      <a:pt x="2480" y="1633"/>
                    </a:lnTo>
                    <a:lnTo>
                      <a:pt x="2524" y="1597"/>
                    </a:lnTo>
                    <a:lnTo>
                      <a:pt x="2604" y="1615"/>
                    </a:lnTo>
                    <a:lnTo>
                      <a:pt x="2683" y="1606"/>
                    </a:lnTo>
                    <a:lnTo>
                      <a:pt x="2736" y="1562"/>
                    </a:lnTo>
                    <a:lnTo>
                      <a:pt x="2798" y="1518"/>
                    </a:lnTo>
                    <a:lnTo>
                      <a:pt x="2851" y="1544"/>
                    </a:lnTo>
                    <a:lnTo>
                      <a:pt x="2948" y="1483"/>
                    </a:lnTo>
                    <a:lnTo>
                      <a:pt x="2974" y="1447"/>
                    </a:lnTo>
                    <a:lnTo>
                      <a:pt x="3036" y="1456"/>
                    </a:lnTo>
                    <a:lnTo>
                      <a:pt x="3115" y="1500"/>
                    </a:lnTo>
                    <a:lnTo>
                      <a:pt x="3212" y="1500"/>
                    </a:lnTo>
                    <a:lnTo>
                      <a:pt x="3248" y="1535"/>
                    </a:lnTo>
                    <a:lnTo>
                      <a:pt x="3301" y="1553"/>
                    </a:lnTo>
                    <a:lnTo>
                      <a:pt x="3345" y="1509"/>
                    </a:lnTo>
                    <a:lnTo>
                      <a:pt x="3433" y="1509"/>
                    </a:lnTo>
                    <a:lnTo>
                      <a:pt x="3398" y="1447"/>
                    </a:lnTo>
                    <a:lnTo>
                      <a:pt x="3354" y="1403"/>
                    </a:lnTo>
                    <a:lnTo>
                      <a:pt x="3398" y="1368"/>
                    </a:lnTo>
                    <a:lnTo>
                      <a:pt x="3380" y="1306"/>
                    </a:lnTo>
                    <a:lnTo>
                      <a:pt x="3433" y="1280"/>
                    </a:lnTo>
                    <a:lnTo>
                      <a:pt x="3362" y="1244"/>
                    </a:lnTo>
                    <a:lnTo>
                      <a:pt x="3371" y="1191"/>
                    </a:lnTo>
                    <a:lnTo>
                      <a:pt x="3345" y="1138"/>
                    </a:lnTo>
                    <a:lnTo>
                      <a:pt x="3283" y="1094"/>
                    </a:lnTo>
                    <a:lnTo>
                      <a:pt x="3212" y="1077"/>
                    </a:lnTo>
                    <a:lnTo>
                      <a:pt x="3133" y="1041"/>
                    </a:lnTo>
                    <a:lnTo>
                      <a:pt x="3089" y="1103"/>
                    </a:lnTo>
                    <a:lnTo>
                      <a:pt x="3018" y="1059"/>
                    </a:lnTo>
                    <a:lnTo>
                      <a:pt x="2983" y="1094"/>
                    </a:lnTo>
                    <a:lnTo>
                      <a:pt x="2912" y="1094"/>
                    </a:lnTo>
                    <a:lnTo>
                      <a:pt x="2895" y="1041"/>
                    </a:lnTo>
                    <a:lnTo>
                      <a:pt x="2824" y="1041"/>
                    </a:lnTo>
                    <a:lnTo>
                      <a:pt x="2771" y="1077"/>
                    </a:lnTo>
                    <a:lnTo>
                      <a:pt x="2736" y="1033"/>
                    </a:lnTo>
                    <a:lnTo>
                      <a:pt x="2692" y="1041"/>
                    </a:lnTo>
                    <a:lnTo>
                      <a:pt x="2656" y="1077"/>
                    </a:lnTo>
                    <a:lnTo>
                      <a:pt x="2595" y="1085"/>
                    </a:lnTo>
                    <a:lnTo>
                      <a:pt x="2595" y="406"/>
                    </a:lnTo>
                    <a:lnTo>
                      <a:pt x="2551" y="371"/>
                    </a:lnTo>
                    <a:lnTo>
                      <a:pt x="2506" y="353"/>
                    </a:lnTo>
                    <a:lnTo>
                      <a:pt x="2409" y="362"/>
                    </a:lnTo>
                    <a:lnTo>
                      <a:pt x="2348" y="353"/>
                    </a:lnTo>
                    <a:lnTo>
                      <a:pt x="2295" y="282"/>
                    </a:lnTo>
                    <a:lnTo>
                      <a:pt x="2251" y="238"/>
                    </a:lnTo>
                    <a:lnTo>
                      <a:pt x="2189" y="212"/>
                    </a:lnTo>
                    <a:lnTo>
                      <a:pt x="2189" y="159"/>
                    </a:lnTo>
                    <a:lnTo>
                      <a:pt x="2242" y="124"/>
                    </a:lnTo>
                    <a:lnTo>
                      <a:pt x="2251" y="71"/>
                    </a:lnTo>
                    <a:lnTo>
                      <a:pt x="2242" y="0"/>
                    </a:lnTo>
                    <a:lnTo>
                      <a:pt x="2189" y="80"/>
                    </a:lnTo>
                    <a:lnTo>
                      <a:pt x="2101" y="97"/>
                    </a:lnTo>
                    <a:lnTo>
                      <a:pt x="1995" y="115"/>
                    </a:lnTo>
                    <a:lnTo>
                      <a:pt x="1942" y="115"/>
                    </a:lnTo>
                    <a:lnTo>
                      <a:pt x="1880" y="132"/>
                    </a:lnTo>
                    <a:lnTo>
                      <a:pt x="1827" y="177"/>
                    </a:lnTo>
                    <a:lnTo>
                      <a:pt x="1748" y="177"/>
                    </a:lnTo>
                    <a:lnTo>
                      <a:pt x="1695" y="203"/>
                    </a:lnTo>
                    <a:lnTo>
                      <a:pt x="1615" y="230"/>
                    </a:lnTo>
                    <a:lnTo>
                      <a:pt x="1553" y="221"/>
                    </a:lnTo>
                    <a:lnTo>
                      <a:pt x="1492" y="212"/>
                    </a:lnTo>
                    <a:lnTo>
                      <a:pt x="1412" y="230"/>
                    </a:lnTo>
                    <a:lnTo>
                      <a:pt x="1315" y="221"/>
                    </a:lnTo>
                    <a:lnTo>
                      <a:pt x="1271" y="291"/>
                    </a:lnTo>
                    <a:lnTo>
                      <a:pt x="1218" y="344"/>
                    </a:lnTo>
                    <a:lnTo>
                      <a:pt x="1130" y="344"/>
                    </a:lnTo>
                    <a:lnTo>
                      <a:pt x="1042" y="388"/>
                    </a:lnTo>
                    <a:lnTo>
                      <a:pt x="971" y="441"/>
                    </a:lnTo>
                    <a:lnTo>
                      <a:pt x="944" y="512"/>
                    </a:lnTo>
                    <a:lnTo>
                      <a:pt x="892" y="556"/>
                    </a:lnTo>
                    <a:lnTo>
                      <a:pt x="794" y="503"/>
                    </a:lnTo>
                    <a:lnTo>
                      <a:pt x="724" y="441"/>
                    </a:lnTo>
                    <a:lnTo>
                      <a:pt x="644" y="432"/>
                    </a:lnTo>
                    <a:lnTo>
                      <a:pt x="591" y="494"/>
                    </a:lnTo>
                    <a:lnTo>
                      <a:pt x="609" y="565"/>
                    </a:lnTo>
                    <a:lnTo>
                      <a:pt x="644" y="618"/>
                    </a:lnTo>
                    <a:lnTo>
                      <a:pt x="644" y="724"/>
                    </a:lnTo>
                    <a:lnTo>
                      <a:pt x="636" y="847"/>
                    </a:lnTo>
                    <a:lnTo>
                      <a:pt x="600" y="944"/>
                    </a:lnTo>
                    <a:lnTo>
                      <a:pt x="609" y="1033"/>
                    </a:lnTo>
                    <a:lnTo>
                      <a:pt x="636" y="1112"/>
                    </a:lnTo>
                    <a:lnTo>
                      <a:pt x="565" y="1103"/>
                    </a:lnTo>
                    <a:lnTo>
                      <a:pt x="539" y="1147"/>
                    </a:lnTo>
                    <a:lnTo>
                      <a:pt x="530" y="1200"/>
                    </a:lnTo>
                    <a:lnTo>
                      <a:pt x="494" y="1244"/>
                    </a:lnTo>
                    <a:lnTo>
                      <a:pt x="433" y="1280"/>
                    </a:lnTo>
                    <a:lnTo>
                      <a:pt x="380" y="1262"/>
                    </a:lnTo>
                    <a:lnTo>
                      <a:pt x="318" y="1315"/>
                    </a:lnTo>
                    <a:lnTo>
                      <a:pt x="327" y="1385"/>
                    </a:lnTo>
                    <a:lnTo>
                      <a:pt x="62" y="1597"/>
                    </a:lnTo>
                    <a:lnTo>
                      <a:pt x="0" y="1641"/>
                    </a:lnTo>
                    <a:lnTo>
                      <a:pt x="53" y="1641"/>
                    </a:lnTo>
                    <a:lnTo>
                      <a:pt x="62" y="1703"/>
                    </a:lnTo>
                    <a:lnTo>
                      <a:pt x="97" y="1738"/>
                    </a:lnTo>
                    <a:lnTo>
                      <a:pt x="141" y="1721"/>
                    </a:lnTo>
                    <a:lnTo>
                      <a:pt x="168" y="1791"/>
                    </a:lnTo>
                    <a:lnTo>
                      <a:pt x="168" y="1844"/>
                    </a:lnTo>
                    <a:lnTo>
                      <a:pt x="230" y="1827"/>
                    </a:lnTo>
                    <a:lnTo>
                      <a:pt x="256" y="1888"/>
                    </a:lnTo>
                    <a:lnTo>
                      <a:pt x="274" y="1950"/>
                    </a:lnTo>
                    <a:lnTo>
                      <a:pt x="327" y="1941"/>
                    </a:lnTo>
                    <a:lnTo>
                      <a:pt x="362" y="1985"/>
                    </a:lnTo>
                    <a:lnTo>
                      <a:pt x="406" y="1994"/>
                    </a:lnTo>
                    <a:lnTo>
                      <a:pt x="433" y="2038"/>
                    </a:lnTo>
                    <a:lnTo>
                      <a:pt x="477" y="2083"/>
                    </a:lnTo>
                    <a:lnTo>
                      <a:pt x="530" y="2109"/>
                    </a:lnTo>
                    <a:lnTo>
                      <a:pt x="583" y="2100"/>
                    </a:lnTo>
                    <a:lnTo>
                      <a:pt x="627" y="2118"/>
                    </a:lnTo>
                    <a:lnTo>
                      <a:pt x="662" y="2144"/>
                    </a:lnTo>
                    <a:lnTo>
                      <a:pt x="706" y="2118"/>
                    </a:lnTo>
                    <a:lnTo>
                      <a:pt x="741" y="2144"/>
                    </a:lnTo>
                    <a:lnTo>
                      <a:pt x="786" y="2118"/>
                    </a:lnTo>
                    <a:lnTo>
                      <a:pt x="839" y="2127"/>
                    </a:lnTo>
                    <a:lnTo>
                      <a:pt x="865" y="2171"/>
                    </a:lnTo>
                    <a:lnTo>
                      <a:pt x="918" y="2215"/>
                    </a:lnTo>
                  </a:path>
                </a:pathLst>
              </a:custGeom>
              <a:grp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29" name="Freeform 30">
                <a:extLst>
                  <a:ext uri="{FF2B5EF4-FFF2-40B4-BE49-F238E27FC236}">
                    <a16:creationId xmlns:a16="http://schemas.microsoft.com/office/drawing/2014/main" id="{E05F7131-550B-4A6B-9DFF-36764E07B9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8437" y="5114547"/>
                <a:ext cx="1527906" cy="1303897"/>
              </a:xfrm>
              <a:custGeom>
                <a:avLst/>
                <a:gdLst>
                  <a:gd name="T0" fmla="*/ 289155 w 5859"/>
                  <a:gd name="T1" fmla="*/ 241095 h 4394"/>
                  <a:gd name="T2" fmla="*/ 365495 w 5859"/>
                  <a:gd name="T3" fmla="*/ 273121 h 4394"/>
                  <a:gd name="T4" fmla="*/ 479645 w 5859"/>
                  <a:gd name="T5" fmla="*/ 295071 h 4394"/>
                  <a:gd name="T6" fmla="*/ 597035 w 5859"/>
                  <a:gd name="T7" fmla="*/ 282477 h 4394"/>
                  <a:gd name="T8" fmla="*/ 701822 w 5859"/>
                  <a:gd name="T9" fmla="*/ 292192 h 4394"/>
                  <a:gd name="T10" fmla="*/ 813091 w 5859"/>
                  <a:gd name="T11" fmla="*/ 285715 h 4394"/>
                  <a:gd name="T12" fmla="*/ 911757 w 5859"/>
                  <a:gd name="T13" fmla="*/ 279238 h 4394"/>
                  <a:gd name="T14" fmla="*/ 987737 w 5859"/>
                  <a:gd name="T15" fmla="*/ 187118 h 4394"/>
                  <a:gd name="T16" fmla="*/ 1099005 w 5859"/>
                  <a:gd name="T17" fmla="*/ 148975 h 4394"/>
                  <a:gd name="T18" fmla="*/ 1165983 w 5859"/>
                  <a:gd name="T19" fmla="*/ 53976 h 4394"/>
                  <a:gd name="T20" fmla="*/ 1283373 w 5859"/>
                  <a:gd name="T21" fmla="*/ 0 h 4394"/>
                  <a:gd name="T22" fmla="*/ 1365835 w 5859"/>
                  <a:gd name="T23" fmla="*/ 38143 h 4394"/>
                  <a:gd name="T24" fmla="*/ 1467741 w 5859"/>
                  <a:gd name="T25" fmla="*/ 82404 h 4394"/>
                  <a:gd name="T26" fmla="*/ 1518514 w 5859"/>
                  <a:gd name="T27" fmla="*/ 161929 h 4394"/>
                  <a:gd name="T28" fmla="*/ 1642387 w 5859"/>
                  <a:gd name="T29" fmla="*/ 171285 h 4394"/>
                  <a:gd name="T30" fmla="*/ 1747174 w 5859"/>
                  <a:gd name="T31" fmla="*/ 187118 h 4394"/>
                  <a:gd name="T32" fmla="*/ 1750415 w 5859"/>
                  <a:gd name="T33" fmla="*/ 247572 h 4394"/>
                  <a:gd name="T34" fmla="*/ 1747174 w 5859"/>
                  <a:gd name="T35" fmla="*/ 342930 h 4394"/>
                  <a:gd name="T36" fmla="*/ 1769500 w 5859"/>
                  <a:gd name="T37" fmla="*/ 406263 h 4394"/>
                  <a:gd name="T38" fmla="*/ 1798307 w 5859"/>
                  <a:gd name="T39" fmla="*/ 403024 h 4394"/>
                  <a:gd name="T40" fmla="*/ 1877528 w 5859"/>
                  <a:gd name="T41" fmla="*/ 403024 h 4394"/>
                  <a:gd name="T42" fmla="*/ 1953868 w 5859"/>
                  <a:gd name="T43" fmla="*/ 435050 h 4394"/>
                  <a:gd name="T44" fmla="*/ 1988797 w 5859"/>
                  <a:gd name="T45" fmla="*/ 450883 h 4394"/>
                  <a:gd name="T46" fmla="*/ 2080981 w 5859"/>
                  <a:gd name="T47" fmla="*/ 435050 h 4394"/>
                  <a:gd name="T48" fmla="*/ 2093584 w 5859"/>
                  <a:gd name="T49" fmla="*/ 491905 h 4394"/>
                  <a:gd name="T50" fmla="*/ 1890491 w 5859"/>
                  <a:gd name="T51" fmla="*/ 1580790 h 4394"/>
                  <a:gd name="T52" fmla="*/ 1836477 w 5859"/>
                  <a:gd name="T53" fmla="*/ 1491909 h 4394"/>
                  <a:gd name="T54" fmla="*/ 1750415 w 5859"/>
                  <a:gd name="T55" fmla="*/ 1425338 h 4394"/>
                  <a:gd name="T56" fmla="*/ 1623302 w 5859"/>
                  <a:gd name="T57" fmla="*/ 1444410 h 4394"/>
                  <a:gd name="T58" fmla="*/ 1798307 w 5859"/>
                  <a:gd name="T59" fmla="*/ 1031310 h 4394"/>
                  <a:gd name="T60" fmla="*/ 1734571 w 5859"/>
                  <a:gd name="T61" fmla="*/ 987049 h 4394"/>
                  <a:gd name="T62" fmla="*/ 1677316 w 5859"/>
                  <a:gd name="T63" fmla="*/ 942429 h 4394"/>
                  <a:gd name="T64" fmla="*/ 1604217 w 5859"/>
                  <a:gd name="T65" fmla="*/ 933073 h 4394"/>
                  <a:gd name="T66" fmla="*/ 1521755 w 5859"/>
                  <a:gd name="T67" fmla="*/ 882335 h 4394"/>
                  <a:gd name="T68" fmla="*/ 1423090 w 5859"/>
                  <a:gd name="T69" fmla="*/ 888452 h 4394"/>
                  <a:gd name="T70" fmla="*/ 1343869 w 5859"/>
                  <a:gd name="T71" fmla="*/ 926596 h 4394"/>
                  <a:gd name="T72" fmla="*/ 1248444 w 5859"/>
                  <a:gd name="T73" fmla="*/ 933073 h 4394"/>
                  <a:gd name="T74" fmla="*/ 1149779 w 5859"/>
                  <a:gd name="T75" fmla="*/ 856786 h 4394"/>
                  <a:gd name="T76" fmla="*/ 1073799 w 5859"/>
                  <a:gd name="T77" fmla="*/ 923357 h 4394"/>
                  <a:gd name="T78" fmla="*/ 968652 w 5859"/>
                  <a:gd name="T79" fmla="*/ 977334 h 4394"/>
                  <a:gd name="T80" fmla="*/ 844779 w 5859"/>
                  <a:gd name="T81" fmla="*/ 974455 h 4394"/>
                  <a:gd name="T82" fmla="*/ 746474 w 5859"/>
                  <a:gd name="T83" fmla="*/ 996405 h 4394"/>
                  <a:gd name="T84" fmla="*/ 635205 w 5859"/>
                  <a:gd name="T85" fmla="*/ 980572 h 4394"/>
                  <a:gd name="T86" fmla="*/ 549503 w 5859"/>
                  <a:gd name="T87" fmla="*/ 939550 h 4394"/>
                  <a:gd name="T88" fmla="*/ 568228 w 5859"/>
                  <a:gd name="T89" fmla="*/ 863263 h 4394"/>
                  <a:gd name="T90" fmla="*/ 546262 w 5859"/>
                  <a:gd name="T91" fmla="*/ 786977 h 4394"/>
                  <a:gd name="T92" fmla="*/ 492608 w 5859"/>
                  <a:gd name="T93" fmla="*/ 758549 h 4394"/>
                  <a:gd name="T94" fmla="*/ 393942 w 5859"/>
                  <a:gd name="T95" fmla="*/ 745595 h 4394"/>
                  <a:gd name="T96" fmla="*/ 403665 w 5859"/>
                  <a:gd name="T97" fmla="*/ 663191 h 4394"/>
                  <a:gd name="T98" fmla="*/ 349651 w 5859"/>
                  <a:gd name="T99" fmla="*/ 593381 h 4394"/>
                  <a:gd name="T100" fmla="*/ 209574 w 5859"/>
                  <a:gd name="T101" fmla="*/ 530049 h 4394"/>
                  <a:gd name="T102" fmla="*/ 117390 w 5859"/>
                  <a:gd name="T103" fmla="*/ 485788 h 4394"/>
                  <a:gd name="T104" fmla="*/ 44292 w 5859"/>
                  <a:gd name="T105" fmla="*/ 435050 h 4394"/>
                  <a:gd name="T106" fmla="*/ 22326 w 5859"/>
                  <a:gd name="T107" fmla="*/ 358763 h 4394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859" h="4394">
                    <a:moveTo>
                      <a:pt x="0" y="856"/>
                    </a:moveTo>
                    <a:lnTo>
                      <a:pt x="600" y="662"/>
                    </a:lnTo>
                    <a:lnTo>
                      <a:pt x="688" y="679"/>
                    </a:lnTo>
                    <a:lnTo>
                      <a:pt x="741" y="653"/>
                    </a:lnTo>
                    <a:lnTo>
                      <a:pt x="803" y="670"/>
                    </a:lnTo>
                    <a:lnTo>
                      <a:pt x="865" y="670"/>
                    </a:lnTo>
                    <a:lnTo>
                      <a:pt x="865" y="714"/>
                    </a:lnTo>
                    <a:lnTo>
                      <a:pt x="953" y="714"/>
                    </a:lnTo>
                    <a:lnTo>
                      <a:pt x="953" y="785"/>
                    </a:lnTo>
                    <a:lnTo>
                      <a:pt x="1015" y="759"/>
                    </a:lnTo>
                    <a:lnTo>
                      <a:pt x="1068" y="803"/>
                    </a:lnTo>
                    <a:lnTo>
                      <a:pt x="1129" y="785"/>
                    </a:lnTo>
                    <a:lnTo>
                      <a:pt x="1209" y="759"/>
                    </a:lnTo>
                    <a:lnTo>
                      <a:pt x="1262" y="794"/>
                    </a:lnTo>
                    <a:lnTo>
                      <a:pt x="1332" y="820"/>
                    </a:lnTo>
                    <a:lnTo>
                      <a:pt x="1421" y="873"/>
                    </a:lnTo>
                    <a:lnTo>
                      <a:pt x="1508" y="847"/>
                    </a:lnTo>
                    <a:lnTo>
                      <a:pt x="1552" y="803"/>
                    </a:lnTo>
                    <a:lnTo>
                      <a:pt x="1587" y="759"/>
                    </a:lnTo>
                    <a:lnTo>
                      <a:pt x="1658" y="785"/>
                    </a:lnTo>
                    <a:lnTo>
                      <a:pt x="1720" y="838"/>
                    </a:lnTo>
                    <a:lnTo>
                      <a:pt x="1790" y="864"/>
                    </a:lnTo>
                    <a:lnTo>
                      <a:pt x="1843" y="847"/>
                    </a:lnTo>
                    <a:lnTo>
                      <a:pt x="1887" y="794"/>
                    </a:lnTo>
                    <a:lnTo>
                      <a:pt x="1949" y="812"/>
                    </a:lnTo>
                    <a:lnTo>
                      <a:pt x="2029" y="856"/>
                    </a:lnTo>
                    <a:lnTo>
                      <a:pt x="2099" y="917"/>
                    </a:lnTo>
                    <a:lnTo>
                      <a:pt x="2161" y="926"/>
                    </a:lnTo>
                    <a:lnTo>
                      <a:pt x="2214" y="864"/>
                    </a:lnTo>
                    <a:lnTo>
                      <a:pt x="2258" y="794"/>
                    </a:lnTo>
                    <a:lnTo>
                      <a:pt x="2302" y="776"/>
                    </a:lnTo>
                    <a:lnTo>
                      <a:pt x="2355" y="829"/>
                    </a:lnTo>
                    <a:lnTo>
                      <a:pt x="2408" y="847"/>
                    </a:lnTo>
                    <a:lnTo>
                      <a:pt x="2479" y="856"/>
                    </a:lnTo>
                    <a:lnTo>
                      <a:pt x="2532" y="776"/>
                    </a:lnTo>
                    <a:lnTo>
                      <a:pt x="2576" y="714"/>
                    </a:lnTo>
                    <a:lnTo>
                      <a:pt x="2584" y="644"/>
                    </a:lnTo>
                    <a:lnTo>
                      <a:pt x="2611" y="573"/>
                    </a:lnTo>
                    <a:lnTo>
                      <a:pt x="2682" y="538"/>
                    </a:lnTo>
                    <a:lnTo>
                      <a:pt x="2743" y="520"/>
                    </a:lnTo>
                    <a:lnTo>
                      <a:pt x="2761" y="450"/>
                    </a:lnTo>
                    <a:lnTo>
                      <a:pt x="2796" y="406"/>
                    </a:lnTo>
                    <a:lnTo>
                      <a:pt x="2885" y="432"/>
                    </a:lnTo>
                    <a:lnTo>
                      <a:pt x="2964" y="450"/>
                    </a:lnTo>
                    <a:lnTo>
                      <a:pt x="3052" y="414"/>
                    </a:lnTo>
                    <a:lnTo>
                      <a:pt x="3079" y="335"/>
                    </a:lnTo>
                    <a:lnTo>
                      <a:pt x="3105" y="273"/>
                    </a:lnTo>
                    <a:lnTo>
                      <a:pt x="3149" y="238"/>
                    </a:lnTo>
                    <a:lnTo>
                      <a:pt x="3211" y="212"/>
                    </a:lnTo>
                    <a:lnTo>
                      <a:pt x="3238" y="150"/>
                    </a:lnTo>
                    <a:lnTo>
                      <a:pt x="3264" y="123"/>
                    </a:lnTo>
                    <a:lnTo>
                      <a:pt x="3352" y="97"/>
                    </a:lnTo>
                    <a:lnTo>
                      <a:pt x="3485" y="97"/>
                    </a:lnTo>
                    <a:lnTo>
                      <a:pt x="3555" y="70"/>
                    </a:lnTo>
                    <a:lnTo>
                      <a:pt x="3564" y="0"/>
                    </a:lnTo>
                    <a:lnTo>
                      <a:pt x="3617" y="44"/>
                    </a:lnTo>
                    <a:lnTo>
                      <a:pt x="3696" y="35"/>
                    </a:lnTo>
                    <a:lnTo>
                      <a:pt x="3758" y="17"/>
                    </a:lnTo>
                    <a:lnTo>
                      <a:pt x="3785" y="62"/>
                    </a:lnTo>
                    <a:lnTo>
                      <a:pt x="3793" y="106"/>
                    </a:lnTo>
                    <a:lnTo>
                      <a:pt x="3873" y="123"/>
                    </a:lnTo>
                    <a:lnTo>
                      <a:pt x="3917" y="150"/>
                    </a:lnTo>
                    <a:lnTo>
                      <a:pt x="3970" y="123"/>
                    </a:lnTo>
                    <a:lnTo>
                      <a:pt x="4032" y="185"/>
                    </a:lnTo>
                    <a:lnTo>
                      <a:pt x="4076" y="229"/>
                    </a:lnTo>
                    <a:lnTo>
                      <a:pt x="3996" y="273"/>
                    </a:lnTo>
                    <a:lnTo>
                      <a:pt x="4067" y="326"/>
                    </a:lnTo>
                    <a:lnTo>
                      <a:pt x="4102" y="353"/>
                    </a:lnTo>
                    <a:lnTo>
                      <a:pt x="4111" y="423"/>
                    </a:lnTo>
                    <a:lnTo>
                      <a:pt x="4217" y="450"/>
                    </a:lnTo>
                    <a:lnTo>
                      <a:pt x="4261" y="406"/>
                    </a:lnTo>
                    <a:lnTo>
                      <a:pt x="4367" y="459"/>
                    </a:lnTo>
                    <a:lnTo>
                      <a:pt x="4411" y="441"/>
                    </a:lnTo>
                    <a:lnTo>
                      <a:pt x="4447" y="467"/>
                    </a:lnTo>
                    <a:lnTo>
                      <a:pt x="4561" y="476"/>
                    </a:lnTo>
                    <a:lnTo>
                      <a:pt x="4614" y="547"/>
                    </a:lnTo>
                    <a:lnTo>
                      <a:pt x="4685" y="573"/>
                    </a:lnTo>
                    <a:lnTo>
                      <a:pt x="4755" y="582"/>
                    </a:lnTo>
                    <a:lnTo>
                      <a:pt x="4791" y="520"/>
                    </a:lnTo>
                    <a:lnTo>
                      <a:pt x="4852" y="520"/>
                    </a:lnTo>
                    <a:lnTo>
                      <a:pt x="4905" y="538"/>
                    </a:lnTo>
                    <a:lnTo>
                      <a:pt x="4870" y="582"/>
                    </a:lnTo>
                    <a:lnTo>
                      <a:pt x="4808" y="626"/>
                    </a:lnTo>
                    <a:lnTo>
                      <a:pt x="4791" y="697"/>
                    </a:lnTo>
                    <a:lnTo>
                      <a:pt x="4861" y="688"/>
                    </a:lnTo>
                    <a:lnTo>
                      <a:pt x="4870" y="767"/>
                    </a:lnTo>
                    <a:lnTo>
                      <a:pt x="4861" y="838"/>
                    </a:lnTo>
                    <a:lnTo>
                      <a:pt x="4817" y="856"/>
                    </a:lnTo>
                    <a:lnTo>
                      <a:pt x="4808" y="900"/>
                    </a:lnTo>
                    <a:lnTo>
                      <a:pt x="4852" y="953"/>
                    </a:lnTo>
                    <a:lnTo>
                      <a:pt x="4905" y="997"/>
                    </a:lnTo>
                    <a:lnTo>
                      <a:pt x="4870" y="1059"/>
                    </a:lnTo>
                    <a:lnTo>
                      <a:pt x="4808" y="1085"/>
                    </a:lnTo>
                    <a:lnTo>
                      <a:pt x="4835" y="1129"/>
                    </a:lnTo>
                    <a:lnTo>
                      <a:pt x="4914" y="1129"/>
                    </a:lnTo>
                    <a:lnTo>
                      <a:pt x="4923" y="1191"/>
                    </a:lnTo>
                    <a:lnTo>
                      <a:pt x="4985" y="1235"/>
                    </a:lnTo>
                    <a:lnTo>
                      <a:pt x="5038" y="1191"/>
                    </a:lnTo>
                    <a:lnTo>
                      <a:pt x="5064" y="1138"/>
                    </a:lnTo>
                    <a:lnTo>
                      <a:pt x="4994" y="1120"/>
                    </a:lnTo>
                    <a:lnTo>
                      <a:pt x="5038" y="1085"/>
                    </a:lnTo>
                    <a:lnTo>
                      <a:pt x="5117" y="1085"/>
                    </a:lnTo>
                    <a:lnTo>
                      <a:pt x="5170" y="1076"/>
                    </a:lnTo>
                    <a:lnTo>
                      <a:pt x="5250" y="1067"/>
                    </a:lnTo>
                    <a:lnTo>
                      <a:pt x="5214" y="1120"/>
                    </a:lnTo>
                    <a:lnTo>
                      <a:pt x="5214" y="1182"/>
                    </a:lnTo>
                    <a:lnTo>
                      <a:pt x="5276" y="1200"/>
                    </a:lnTo>
                    <a:lnTo>
                      <a:pt x="5329" y="1173"/>
                    </a:lnTo>
                    <a:lnTo>
                      <a:pt x="5355" y="1138"/>
                    </a:lnTo>
                    <a:lnTo>
                      <a:pt x="5426" y="1209"/>
                    </a:lnTo>
                    <a:lnTo>
                      <a:pt x="5435" y="1147"/>
                    </a:lnTo>
                    <a:lnTo>
                      <a:pt x="5479" y="1120"/>
                    </a:lnTo>
                    <a:lnTo>
                      <a:pt x="5532" y="1165"/>
                    </a:lnTo>
                    <a:lnTo>
                      <a:pt x="5558" y="1217"/>
                    </a:lnTo>
                    <a:lnTo>
                      <a:pt x="5523" y="1253"/>
                    </a:lnTo>
                    <a:lnTo>
                      <a:pt x="5567" y="1332"/>
                    </a:lnTo>
                    <a:lnTo>
                      <a:pt x="5638" y="1262"/>
                    </a:lnTo>
                    <a:lnTo>
                      <a:pt x="5700" y="1297"/>
                    </a:lnTo>
                    <a:lnTo>
                      <a:pt x="5761" y="1279"/>
                    </a:lnTo>
                    <a:lnTo>
                      <a:pt x="5779" y="1209"/>
                    </a:lnTo>
                    <a:lnTo>
                      <a:pt x="5779" y="1165"/>
                    </a:lnTo>
                    <a:lnTo>
                      <a:pt x="5814" y="1129"/>
                    </a:lnTo>
                    <a:lnTo>
                      <a:pt x="5858" y="1182"/>
                    </a:lnTo>
                    <a:lnTo>
                      <a:pt x="5823" y="1279"/>
                    </a:lnTo>
                    <a:lnTo>
                      <a:pt x="5814" y="1367"/>
                    </a:lnTo>
                    <a:lnTo>
                      <a:pt x="5841" y="1429"/>
                    </a:lnTo>
                    <a:lnTo>
                      <a:pt x="5814" y="1500"/>
                    </a:lnTo>
                    <a:lnTo>
                      <a:pt x="5788" y="1587"/>
                    </a:lnTo>
                    <a:lnTo>
                      <a:pt x="5797" y="1640"/>
                    </a:lnTo>
                    <a:lnTo>
                      <a:pt x="5250" y="4393"/>
                    </a:lnTo>
                    <a:lnTo>
                      <a:pt x="5197" y="4358"/>
                    </a:lnTo>
                    <a:lnTo>
                      <a:pt x="5170" y="4287"/>
                    </a:lnTo>
                    <a:lnTo>
                      <a:pt x="5117" y="4261"/>
                    </a:lnTo>
                    <a:lnTo>
                      <a:pt x="5100" y="4208"/>
                    </a:lnTo>
                    <a:lnTo>
                      <a:pt x="5100" y="4146"/>
                    </a:lnTo>
                    <a:lnTo>
                      <a:pt x="5064" y="4102"/>
                    </a:lnTo>
                    <a:lnTo>
                      <a:pt x="4985" y="4084"/>
                    </a:lnTo>
                    <a:lnTo>
                      <a:pt x="4941" y="4058"/>
                    </a:lnTo>
                    <a:lnTo>
                      <a:pt x="4888" y="4005"/>
                    </a:lnTo>
                    <a:lnTo>
                      <a:pt x="4861" y="3961"/>
                    </a:lnTo>
                    <a:lnTo>
                      <a:pt x="4782" y="3934"/>
                    </a:lnTo>
                    <a:lnTo>
                      <a:pt x="4729" y="3987"/>
                    </a:lnTo>
                    <a:lnTo>
                      <a:pt x="4676" y="4040"/>
                    </a:lnTo>
                    <a:lnTo>
                      <a:pt x="4579" y="4014"/>
                    </a:lnTo>
                    <a:lnTo>
                      <a:pt x="4508" y="4014"/>
                    </a:lnTo>
                    <a:lnTo>
                      <a:pt x="4411" y="4022"/>
                    </a:lnTo>
                    <a:lnTo>
                      <a:pt x="4341" y="4005"/>
                    </a:lnTo>
                    <a:lnTo>
                      <a:pt x="5108" y="2911"/>
                    </a:lnTo>
                    <a:lnTo>
                      <a:pt x="5082" y="2805"/>
                    </a:lnTo>
                    <a:lnTo>
                      <a:pt x="4994" y="2866"/>
                    </a:lnTo>
                    <a:lnTo>
                      <a:pt x="4994" y="2796"/>
                    </a:lnTo>
                    <a:lnTo>
                      <a:pt x="4932" y="2805"/>
                    </a:lnTo>
                    <a:lnTo>
                      <a:pt x="4923" y="2752"/>
                    </a:lnTo>
                    <a:lnTo>
                      <a:pt x="4905" y="2699"/>
                    </a:lnTo>
                    <a:lnTo>
                      <a:pt x="4817" y="2743"/>
                    </a:lnTo>
                    <a:lnTo>
                      <a:pt x="4764" y="2725"/>
                    </a:lnTo>
                    <a:lnTo>
                      <a:pt x="4817" y="2681"/>
                    </a:lnTo>
                    <a:lnTo>
                      <a:pt x="4764" y="2664"/>
                    </a:lnTo>
                    <a:lnTo>
                      <a:pt x="4702" y="2690"/>
                    </a:lnTo>
                    <a:lnTo>
                      <a:pt x="4658" y="2619"/>
                    </a:lnTo>
                    <a:lnTo>
                      <a:pt x="4614" y="2646"/>
                    </a:lnTo>
                    <a:lnTo>
                      <a:pt x="4552" y="2602"/>
                    </a:lnTo>
                    <a:lnTo>
                      <a:pt x="4535" y="2664"/>
                    </a:lnTo>
                    <a:lnTo>
                      <a:pt x="4464" y="2655"/>
                    </a:lnTo>
                    <a:lnTo>
                      <a:pt x="4455" y="2593"/>
                    </a:lnTo>
                    <a:lnTo>
                      <a:pt x="4429" y="2540"/>
                    </a:lnTo>
                    <a:lnTo>
                      <a:pt x="4349" y="2531"/>
                    </a:lnTo>
                    <a:lnTo>
                      <a:pt x="4296" y="2487"/>
                    </a:lnTo>
                    <a:lnTo>
                      <a:pt x="4235" y="2496"/>
                    </a:lnTo>
                    <a:lnTo>
                      <a:pt x="4226" y="2452"/>
                    </a:lnTo>
                    <a:lnTo>
                      <a:pt x="4164" y="2408"/>
                    </a:lnTo>
                    <a:lnTo>
                      <a:pt x="4102" y="2434"/>
                    </a:lnTo>
                    <a:lnTo>
                      <a:pt x="4032" y="2399"/>
                    </a:lnTo>
                    <a:lnTo>
                      <a:pt x="4041" y="2487"/>
                    </a:lnTo>
                    <a:lnTo>
                      <a:pt x="3952" y="2469"/>
                    </a:lnTo>
                    <a:lnTo>
                      <a:pt x="3882" y="2461"/>
                    </a:lnTo>
                    <a:lnTo>
                      <a:pt x="3873" y="2514"/>
                    </a:lnTo>
                    <a:lnTo>
                      <a:pt x="3846" y="2575"/>
                    </a:lnTo>
                    <a:lnTo>
                      <a:pt x="3776" y="2593"/>
                    </a:lnTo>
                    <a:lnTo>
                      <a:pt x="3732" y="2575"/>
                    </a:lnTo>
                    <a:lnTo>
                      <a:pt x="3652" y="2602"/>
                    </a:lnTo>
                    <a:lnTo>
                      <a:pt x="3599" y="2611"/>
                    </a:lnTo>
                    <a:lnTo>
                      <a:pt x="3538" y="2558"/>
                    </a:lnTo>
                    <a:lnTo>
                      <a:pt x="3502" y="2487"/>
                    </a:lnTo>
                    <a:lnTo>
                      <a:pt x="3467" y="2593"/>
                    </a:lnTo>
                    <a:lnTo>
                      <a:pt x="3440" y="2478"/>
                    </a:lnTo>
                    <a:lnTo>
                      <a:pt x="3352" y="2461"/>
                    </a:lnTo>
                    <a:lnTo>
                      <a:pt x="3308" y="2434"/>
                    </a:lnTo>
                    <a:lnTo>
                      <a:pt x="3202" y="2452"/>
                    </a:lnTo>
                    <a:lnTo>
                      <a:pt x="3193" y="2381"/>
                    </a:lnTo>
                    <a:lnTo>
                      <a:pt x="3132" y="2408"/>
                    </a:lnTo>
                    <a:lnTo>
                      <a:pt x="3070" y="2425"/>
                    </a:lnTo>
                    <a:lnTo>
                      <a:pt x="3043" y="2496"/>
                    </a:lnTo>
                    <a:lnTo>
                      <a:pt x="3035" y="2549"/>
                    </a:lnTo>
                    <a:lnTo>
                      <a:pt x="2982" y="2566"/>
                    </a:lnTo>
                    <a:lnTo>
                      <a:pt x="2973" y="2611"/>
                    </a:lnTo>
                    <a:lnTo>
                      <a:pt x="2902" y="2611"/>
                    </a:lnTo>
                    <a:lnTo>
                      <a:pt x="2814" y="2593"/>
                    </a:lnTo>
                    <a:lnTo>
                      <a:pt x="2752" y="2646"/>
                    </a:lnTo>
                    <a:lnTo>
                      <a:pt x="2690" y="2716"/>
                    </a:lnTo>
                    <a:lnTo>
                      <a:pt x="2637" y="2708"/>
                    </a:lnTo>
                    <a:lnTo>
                      <a:pt x="2567" y="2734"/>
                    </a:lnTo>
                    <a:lnTo>
                      <a:pt x="2496" y="2752"/>
                    </a:lnTo>
                    <a:lnTo>
                      <a:pt x="2434" y="2716"/>
                    </a:lnTo>
                    <a:lnTo>
                      <a:pt x="2346" y="2708"/>
                    </a:lnTo>
                    <a:lnTo>
                      <a:pt x="2267" y="2725"/>
                    </a:lnTo>
                    <a:lnTo>
                      <a:pt x="2205" y="2699"/>
                    </a:lnTo>
                    <a:lnTo>
                      <a:pt x="2152" y="2672"/>
                    </a:lnTo>
                    <a:lnTo>
                      <a:pt x="2117" y="2725"/>
                    </a:lnTo>
                    <a:lnTo>
                      <a:pt x="2073" y="2769"/>
                    </a:lnTo>
                    <a:lnTo>
                      <a:pt x="2037" y="2699"/>
                    </a:lnTo>
                    <a:lnTo>
                      <a:pt x="2011" y="2752"/>
                    </a:lnTo>
                    <a:lnTo>
                      <a:pt x="1896" y="2761"/>
                    </a:lnTo>
                    <a:lnTo>
                      <a:pt x="1799" y="2778"/>
                    </a:lnTo>
                    <a:lnTo>
                      <a:pt x="1764" y="2725"/>
                    </a:lnTo>
                    <a:lnTo>
                      <a:pt x="1764" y="2690"/>
                    </a:lnTo>
                    <a:lnTo>
                      <a:pt x="1711" y="2672"/>
                    </a:lnTo>
                    <a:lnTo>
                      <a:pt x="1631" y="2672"/>
                    </a:lnTo>
                    <a:lnTo>
                      <a:pt x="1552" y="2646"/>
                    </a:lnTo>
                    <a:lnTo>
                      <a:pt x="1526" y="2611"/>
                    </a:lnTo>
                    <a:lnTo>
                      <a:pt x="1491" y="2540"/>
                    </a:lnTo>
                    <a:lnTo>
                      <a:pt x="1543" y="2522"/>
                    </a:lnTo>
                    <a:lnTo>
                      <a:pt x="1570" y="2478"/>
                    </a:lnTo>
                    <a:lnTo>
                      <a:pt x="1623" y="2443"/>
                    </a:lnTo>
                    <a:lnTo>
                      <a:pt x="1578" y="2399"/>
                    </a:lnTo>
                    <a:lnTo>
                      <a:pt x="1614" y="2372"/>
                    </a:lnTo>
                    <a:lnTo>
                      <a:pt x="1561" y="2319"/>
                    </a:lnTo>
                    <a:lnTo>
                      <a:pt x="1570" y="2258"/>
                    </a:lnTo>
                    <a:lnTo>
                      <a:pt x="1570" y="2205"/>
                    </a:lnTo>
                    <a:lnTo>
                      <a:pt x="1517" y="2187"/>
                    </a:lnTo>
                    <a:lnTo>
                      <a:pt x="1517" y="2134"/>
                    </a:lnTo>
                    <a:lnTo>
                      <a:pt x="1456" y="2143"/>
                    </a:lnTo>
                    <a:lnTo>
                      <a:pt x="1447" y="2081"/>
                    </a:lnTo>
                    <a:lnTo>
                      <a:pt x="1421" y="2134"/>
                    </a:lnTo>
                    <a:lnTo>
                      <a:pt x="1368" y="2108"/>
                    </a:lnTo>
                    <a:lnTo>
                      <a:pt x="1324" y="2143"/>
                    </a:lnTo>
                    <a:lnTo>
                      <a:pt x="1244" y="2143"/>
                    </a:lnTo>
                    <a:lnTo>
                      <a:pt x="1191" y="2125"/>
                    </a:lnTo>
                    <a:lnTo>
                      <a:pt x="1147" y="2072"/>
                    </a:lnTo>
                    <a:lnTo>
                      <a:pt x="1094" y="2072"/>
                    </a:lnTo>
                    <a:lnTo>
                      <a:pt x="1050" y="2019"/>
                    </a:lnTo>
                    <a:lnTo>
                      <a:pt x="1068" y="1958"/>
                    </a:lnTo>
                    <a:lnTo>
                      <a:pt x="1138" y="1914"/>
                    </a:lnTo>
                    <a:lnTo>
                      <a:pt x="1076" y="1896"/>
                    </a:lnTo>
                    <a:lnTo>
                      <a:pt x="1121" y="1843"/>
                    </a:lnTo>
                    <a:lnTo>
                      <a:pt x="1059" y="1808"/>
                    </a:lnTo>
                    <a:lnTo>
                      <a:pt x="1015" y="1772"/>
                    </a:lnTo>
                    <a:lnTo>
                      <a:pt x="1032" y="1737"/>
                    </a:lnTo>
                    <a:lnTo>
                      <a:pt x="979" y="1702"/>
                    </a:lnTo>
                    <a:lnTo>
                      <a:pt x="971" y="1649"/>
                    </a:lnTo>
                    <a:lnTo>
                      <a:pt x="909" y="1605"/>
                    </a:lnTo>
                    <a:lnTo>
                      <a:pt x="873" y="1578"/>
                    </a:lnTo>
                    <a:lnTo>
                      <a:pt x="662" y="1562"/>
                    </a:lnTo>
                    <a:lnTo>
                      <a:pt x="618" y="1535"/>
                    </a:lnTo>
                    <a:lnTo>
                      <a:pt x="582" y="1473"/>
                    </a:lnTo>
                    <a:lnTo>
                      <a:pt x="556" y="1420"/>
                    </a:lnTo>
                    <a:lnTo>
                      <a:pt x="503" y="1456"/>
                    </a:lnTo>
                    <a:lnTo>
                      <a:pt x="450" y="1438"/>
                    </a:lnTo>
                    <a:lnTo>
                      <a:pt x="423" y="1385"/>
                    </a:lnTo>
                    <a:lnTo>
                      <a:pt x="326" y="1350"/>
                    </a:lnTo>
                    <a:lnTo>
                      <a:pt x="256" y="1332"/>
                    </a:lnTo>
                    <a:lnTo>
                      <a:pt x="194" y="1350"/>
                    </a:lnTo>
                    <a:lnTo>
                      <a:pt x="141" y="1306"/>
                    </a:lnTo>
                    <a:lnTo>
                      <a:pt x="150" y="1253"/>
                    </a:lnTo>
                    <a:lnTo>
                      <a:pt x="123" y="1209"/>
                    </a:lnTo>
                    <a:lnTo>
                      <a:pt x="159" y="1165"/>
                    </a:lnTo>
                    <a:lnTo>
                      <a:pt x="123" y="1112"/>
                    </a:lnTo>
                    <a:lnTo>
                      <a:pt x="79" y="1085"/>
                    </a:lnTo>
                    <a:lnTo>
                      <a:pt x="0" y="1041"/>
                    </a:lnTo>
                    <a:lnTo>
                      <a:pt x="62" y="997"/>
                    </a:lnTo>
                    <a:lnTo>
                      <a:pt x="53" y="944"/>
                    </a:lnTo>
                    <a:lnTo>
                      <a:pt x="0" y="856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0" name="Freeform 31">
                <a:extLst>
                  <a:ext uri="{FF2B5EF4-FFF2-40B4-BE49-F238E27FC236}">
                    <a16:creationId xmlns:a16="http://schemas.microsoft.com/office/drawing/2014/main" id="{41D58C3D-81C5-47C3-968E-5A8156844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34102" y="1617853"/>
                <a:ext cx="167851" cy="238262"/>
              </a:xfrm>
              <a:custGeom>
                <a:avLst/>
                <a:gdLst>
                  <a:gd name="T0" fmla="*/ 205902 w 645"/>
                  <a:gd name="T1" fmla="*/ 0 h 804"/>
                  <a:gd name="T2" fmla="*/ 174280 w 645"/>
                  <a:gd name="T3" fmla="*/ 0 h 804"/>
                  <a:gd name="T4" fmla="*/ 136190 w 645"/>
                  <a:gd name="T5" fmla="*/ 6468 h 804"/>
                  <a:gd name="T6" fmla="*/ 113911 w 645"/>
                  <a:gd name="T7" fmla="*/ 25155 h 804"/>
                  <a:gd name="T8" fmla="*/ 95225 w 645"/>
                  <a:gd name="T9" fmla="*/ 44201 h 804"/>
                  <a:gd name="T10" fmla="*/ 76180 w 645"/>
                  <a:gd name="T11" fmla="*/ 50670 h 804"/>
                  <a:gd name="T12" fmla="*/ 69712 w 645"/>
                  <a:gd name="T13" fmla="*/ 63247 h 804"/>
                  <a:gd name="T14" fmla="*/ 44199 w 645"/>
                  <a:gd name="T15" fmla="*/ 72950 h 804"/>
                  <a:gd name="T16" fmla="*/ 15811 w 645"/>
                  <a:gd name="T17" fmla="*/ 76184 h 804"/>
                  <a:gd name="T18" fmla="*/ 3234 w 645"/>
                  <a:gd name="T19" fmla="*/ 95230 h 804"/>
                  <a:gd name="T20" fmla="*/ 0 w 645"/>
                  <a:gd name="T21" fmla="*/ 117151 h 804"/>
                  <a:gd name="T22" fmla="*/ 3234 w 645"/>
                  <a:gd name="T23" fmla="*/ 139431 h 804"/>
                  <a:gd name="T24" fmla="*/ 6109 w 645"/>
                  <a:gd name="T25" fmla="*/ 161712 h 804"/>
                  <a:gd name="T26" fmla="*/ 3234 w 645"/>
                  <a:gd name="T27" fmla="*/ 183992 h 804"/>
                  <a:gd name="T28" fmla="*/ 19045 w 645"/>
                  <a:gd name="T29" fmla="*/ 196570 h 804"/>
                  <a:gd name="T30" fmla="*/ 22279 w 645"/>
                  <a:gd name="T31" fmla="*/ 215616 h 804"/>
                  <a:gd name="T32" fmla="*/ 44199 w 645"/>
                  <a:gd name="T33" fmla="*/ 215616 h 804"/>
                  <a:gd name="T34" fmla="*/ 63244 w 645"/>
                  <a:gd name="T35" fmla="*/ 228193 h 804"/>
                  <a:gd name="T36" fmla="*/ 66478 w 645"/>
                  <a:gd name="T37" fmla="*/ 247239 h 804"/>
                  <a:gd name="T38" fmla="*/ 91991 w 645"/>
                  <a:gd name="T39" fmla="*/ 244005 h 804"/>
                  <a:gd name="T40" fmla="*/ 120379 w 645"/>
                  <a:gd name="T41" fmla="*/ 250474 h 804"/>
                  <a:gd name="T42" fmla="*/ 136190 w 645"/>
                  <a:gd name="T43" fmla="*/ 256942 h 804"/>
                  <a:gd name="T44" fmla="*/ 155235 w 645"/>
                  <a:gd name="T45" fmla="*/ 288566 h 804"/>
                  <a:gd name="T46" fmla="*/ 171046 w 645"/>
                  <a:gd name="T47" fmla="*/ 275988 h 804"/>
                  <a:gd name="T48" fmla="*/ 180749 w 645"/>
                  <a:gd name="T49" fmla="*/ 253708 h 804"/>
                  <a:gd name="T50" fmla="*/ 186857 w 645"/>
                  <a:gd name="T51" fmla="*/ 237896 h 804"/>
                  <a:gd name="T52" fmla="*/ 196560 w 645"/>
                  <a:gd name="T53" fmla="*/ 212381 h 804"/>
                  <a:gd name="T54" fmla="*/ 199794 w 645"/>
                  <a:gd name="T55" fmla="*/ 193335 h 804"/>
                  <a:gd name="T56" fmla="*/ 215605 w 645"/>
                  <a:gd name="T57" fmla="*/ 171055 h 804"/>
                  <a:gd name="T58" fmla="*/ 224948 w 645"/>
                  <a:gd name="T59" fmla="*/ 152009 h 804"/>
                  <a:gd name="T60" fmla="*/ 224948 w 645"/>
                  <a:gd name="T61" fmla="*/ 126854 h 804"/>
                  <a:gd name="T62" fmla="*/ 218839 w 645"/>
                  <a:gd name="T63" fmla="*/ 107808 h 804"/>
                  <a:gd name="T64" fmla="*/ 231416 w 645"/>
                  <a:gd name="T65" fmla="*/ 85528 h 804"/>
                  <a:gd name="T66" fmla="*/ 222073 w 645"/>
                  <a:gd name="T67" fmla="*/ 63247 h 804"/>
                  <a:gd name="T68" fmla="*/ 222073 w 645"/>
                  <a:gd name="T69" fmla="*/ 25155 h 804"/>
                  <a:gd name="T70" fmla="*/ 205902 w 645"/>
                  <a:gd name="T71" fmla="*/ 0 h 80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5" h="804">
                    <a:moveTo>
                      <a:pt x="573" y="0"/>
                    </a:moveTo>
                    <a:lnTo>
                      <a:pt x="485" y="0"/>
                    </a:lnTo>
                    <a:lnTo>
                      <a:pt x="379" y="18"/>
                    </a:lnTo>
                    <a:lnTo>
                      <a:pt x="317" y="70"/>
                    </a:lnTo>
                    <a:lnTo>
                      <a:pt x="265" y="123"/>
                    </a:lnTo>
                    <a:lnTo>
                      <a:pt x="212" y="141"/>
                    </a:lnTo>
                    <a:lnTo>
                      <a:pt x="194" y="176"/>
                    </a:lnTo>
                    <a:lnTo>
                      <a:pt x="123" y="203"/>
                    </a:lnTo>
                    <a:lnTo>
                      <a:pt x="44" y="212"/>
                    </a:lnTo>
                    <a:lnTo>
                      <a:pt x="9" y="265"/>
                    </a:lnTo>
                    <a:lnTo>
                      <a:pt x="0" y="326"/>
                    </a:lnTo>
                    <a:lnTo>
                      <a:pt x="9" y="388"/>
                    </a:lnTo>
                    <a:lnTo>
                      <a:pt x="17" y="450"/>
                    </a:lnTo>
                    <a:lnTo>
                      <a:pt x="9" y="512"/>
                    </a:lnTo>
                    <a:lnTo>
                      <a:pt x="53" y="547"/>
                    </a:lnTo>
                    <a:lnTo>
                      <a:pt x="62" y="600"/>
                    </a:lnTo>
                    <a:lnTo>
                      <a:pt x="123" y="600"/>
                    </a:lnTo>
                    <a:lnTo>
                      <a:pt x="176" y="635"/>
                    </a:lnTo>
                    <a:lnTo>
                      <a:pt x="185" y="688"/>
                    </a:lnTo>
                    <a:lnTo>
                      <a:pt x="256" y="679"/>
                    </a:lnTo>
                    <a:lnTo>
                      <a:pt x="335" y="697"/>
                    </a:lnTo>
                    <a:lnTo>
                      <a:pt x="379" y="715"/>
                    </a:lnTo>
                    <a:lnTo>
                      <a:pt x="432" y="803"/>
                    </a:lnTo>
                    <a:lnTo>
                      <a:pt x="476" y="768"/>
                    </a:lnTo>
                    <a:lnTo>
                      <a:pt x="503" y="706"/>
                    </a:lnTo>
                    <a:lnTo>
                      <a:pt x="520" y="662"/>
                    </a:lnTo>
                    <a:lnTo>
                      <a:pt x="547" y="591"/>
                    </a:lnTo>
                    <a:lnTo>
                      <a:pt x="556" y="538"/>
                    </a:lnTo>
                    <a:lnTo>
                      <a:pt x="600" y="476"/>
                    </a:lnTo>
                    <a:lnTo>
                      <a:pt x="626" y="423"/>
                    </a:lnTo>
                    <a:lnTo>
                      <a:pt x="626" y="353"/>
                    </a:lnTo>
                    <a:lnTo>
                      <a:pt x="609" y="300"/>
                    </a:lnTo>
                    <a:lnTo>
                      <a:pt x="644" y="238"/>
                    </a:lnTo>
                    <a:lnTo>
                      <a:pt x="618" y="176"/>
                    </a:lnTo>
                    <a:lnTo>
                      <a:pt x="618" y="70"/>
                    </a:lnTo>
                    <a:lnTo>
                      <a:pt x="573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1" name="Freeform 3">
                <a:extLst>
                  <a:ext uri="{FF2B5EF4-FFF2-40B4-BE49-F238E27FC236}">
                    <a16:creationId xmlns:a16="http://schemas.microsoft.com/office/drawing/2014/main" id="{FC814139-383D-46D1-AEB1-FC12C1C69A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5339" y="3667956"/>
                <a:ext cx="156355" cy="214698"/>
              </a:xfrm>
              <a:custGeom>
                <a:avLst/>
                <a:gdLst>
                  <a:gd name="T0" fmla="*/ 196501 w 601"/>
                  <a:gd name="T1" fmla="*/ 0 h 724"/>
                  <a:gd name="T2" fmla="*/ 167763 w 601"/>
                  <a:gd name="T3" fmla="*/ 15822 h 724"/>
                  <a:gd name="T4" fmla="*/ 142616 w 601"/>
                  <a:gd name="T5" fmla="*/ 9350 h 724"/>
                  <a:gd name="T6" fmla="*/ 113877 w 601"/>
                  <a:gd name="T7" fmla="*/ 3236 h 724"/>
                  <a:gd name="T8" fmla="*/ 82265 w 601"/>
                  <a:gd name="T9" fmla="*/ 6473 h 724"/>
                  <a:gd name="T10" fmla="*/ 56759 w 601"/>
                  <a:gd name="T11" fmla="*/ 9350 h 724"/>
                  <a:gd name="T12" fmla="*/ 63225 w 601"/>
                  <a:gd name="T13" fmla="*/ 22295 h 724"/>
                  <a:gd name="T14" fmla="*/ 31613 w 601"/>
                  <a:gd name="T15" fmla="*/ 34881 h 724"/>
                  <a:gd name="T16" fmla="*/ 12573 w 601"/>
                  <a:gd name="T17" fmla="*/ 38118 h 724"/>
                  <a:gd name="T18" fmla="*/ 0 w 601"/>
                  <a:gd name="T19" fmla="*/ 53940 h 724"/>
                  <a:gd name="T20" fmla="*/ 6107 w 601"/>
                  <a:gd name="T21" fmla="*/ 79112 h 724"/>
                  <a:gd name="T22" fmla="*/ 9340 w 601"/>
                  <a:gd name="T23" fmla="*/ 104643 h 724"/>
                  <a:gd name="T24" fmla="*/ 21913 w 601"/>
                  <a:gd name="T25" fmla="*/ 123702 h 724"/>
                  <a:gd name="T26" fmla="*/ 37720 w 601"/>
                  <a:gd name="T27" fmla="*/ 142761 h 724"/>
                  <a:gd name="T28" fmla="*/ 31613 w 601"/>
                  <a:gd name="T29" fmla="*/ 168293 h 724"/>
                  <a:gd name="T30" fmla="*/ 40953 w 601"/>
                  <a:gd name="T31" fmla="*/ 203174 h 724"/>
                  <a:gd name="T32" fmla="*/ 40953 w 601"/>
                  <a:gd name="T33" fmla="*/ 231582 h 724"/>
                  <a:gd name="T34" fmla="*/ 53885 w 601"/>
                  <a:gd name="T35" fmla="*/ 253877 h 724"/>
                  <a:gd name="T36" fmla="*/ 75799 w 601"/>
                  <a:gd name="T37" fmla="*/ 259990 h 724"/>
                  <a:gd name="T38" fmla="*/ 79032 w 601"/>
                  <a:gd name="T39" fmla="*/ 234818 h 724"/>
                  <a:gd name="T40" fmla="*/ 88731 w 601"/>
                  <a:gd name="T41" fmla="*/ 212523 h 724"/>
                  <a:gd name="T42" fmla="*/ 107770 w 601"/>
                  <a:gd name="T43" fmla="*/ 177642 h 724"/>
                  <a:gd name="T44" fmla="*/ 126810 w 601"/>
                  <a:gd name="T45" fmla="*/ 142761 h 724"/>
                  <a:gd name="T46" fmla="*/ 123577 w 601"/>
                  <a:gd name="T47" fmla="*/ 120466 h 724"/>
                  <a:gd name="T48" fmla="*/ 129684 w 601"/>
                  <a:gd name="T49" fmla="*/ 95294 h 724"/>
                  <a:gd name="T50" fmla="*/ 151956 w 601"/>
                  <a:gd name="T51" fmla="*/ 72999 h 724"/>
                  <a:gd name="T52" fmla="*/ 177462 w 601"/>
                  <a:gd name="T53" fmla="*/ 47467 h 724"/>
                  <a:gd name="T54" fmla="*/ 202608 w 601"/>
                  <a:gd name="T55" fmla="*/ 34881 h 724"/>
                  <a:gd name="T56" fmla="*/ 215541 w 601"/>
                  <a:gd name="T57" fmla="*/ 15822 h 724"/>
                  <a:gd name="T58" fmla="*/ 196501 w 601"/>
                  <a:gd name="T59" fmla="*/ 0 h 72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601" h="724">
                    <a:moveTo>
                      <a:pt x="547" y="0"/>
                    </a:moveTo>
                    <a:lnTo>
                      <a:pt x="467" y="44"/>
                    </a:lnTo>
                    <a:lnTo>
                      <a:pt x="397" y="26"/>
                    </a:lnTo>
                    <a:lnTo>
                      <a:pt x="317" y="9"/>
                    </a:lnTo>
                    <a:lnTo>
                      <a:pt x="229" y="18"/>
                    </a:lnTo>
                    <a:lnTo>
                      <a:pt x="158" y="26"/>
                    </a:lnTo>
                    <a:lnTo>
                      <a:pt x="176" y="62"/>
                    </a:lnTo>
                    <a:lnTo>
                      <a:pt x="88" y="97"/>
                    </a:lnTo>
                    <a:lnTo>
                      <a:pt x="35" y="106"/>
                    </a:lnTo>
                    <a:lnTo>
                      <a:pt x="0" y="150"/>
                    </a:lnTo>
                    <a:lnTo>
                      <a:pt x="17" y="220"/>
                    </a:lnTo>
                    <a:lnTo>
                      <a:pt x="26" y="291"/>
                    </a:lnTo>
                    <a:lnTo>
                      <a:pt x="61" y="344"/>
                    </a:lnTo>
                    <a:lnTo>
                      <a:pt x="105" y="397"/>
                    </a:lnTo>
                    <a:lnTo>
                      <a:pt x="88" y="468"/>
                    </a:lnTo>
                    <a:lnTo>
                      <a:pt x="114" y="565"/>
                    </a:lnTo>
                    <a:lnTo>
                      <a:pt x="114" y="644"/>
                    </a:lnTo>
                    <a:lnTo>
                      <a:pt x="150" y="706"/>
                    </a:lnTo>
                    <a:lnTo>
                      <a:pt x="211" y="723"/>
                    </a:lnTo>
                    <a:lnTo>
                      <a:pt x="220" y="653"/>
                    </a:lnTo>
                    <a:lnTo>
                      <a:pt x="247" y="591"/>
                    </a:lnTo>
                    <a:lnTo>
                      <a:pt x="300" y="494"/>
                    </a:lnTo>
                    <a:lnTo>
                      <a:pt x="353" y="397"/>
                    </a:lnTo>
                    <a:lnTo>
                      <a:pt x="344" y="335"/>
                    </a:lnTo>
                    <a:lnTo>
                      <a:pt x="361" y="265"/>
                    </a:lnTo>
                    <a:lnTo>
                      <a:pt x="423" y="203"/>
                    </a:lnTo>
                    <a:lnTo>
                      <a:pt x="494" y="132"/>
                    </a:lnTo>
                    <a:lnTo>
                      <a:pt x="564" y="97"/>
                    </a:lnTo>
                    <a:lnTo>
                      <a:pt x="600" y="44"/>
                    </a:lnTo>
                    <a:lnTo>
                      <a:pt x="547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  <p:sp>
            <p:nvSpPr>
              <p:cNvPr id="232" name="Freeform 14">
                <a:extLst>
                  <a:ext uri="{FF2B5EF4-FFF2-40B4-BE49-F238E27FC236}">
                    <a16:creationId xmlns:a16="http://schemas.microsoft.com/office/drawing/2014/main" id="{DE17EAF5-EB6C-4E90-9347-77C30DD51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827" y="3312525"/>
                <a:ext cx="393186" cy="319429"/>
              </a:xfrm>
              <a:custGeom>
                <a:avLst/>
                <a:gdLst>
                  <a:gd name="T0" fmla="*/ 517037 w 1510"/>
                  <a:gd name="T1" fmla="*/ 0 h 1077"/>
                  <a:gd name="T2" fmla="*/ 475689 w 1510"/>
                  <a:gd name="T3" fmla="*/ 28413 h 1077"/>
                  <a:gd name="T4" fmla="*/ 418879 w 1510"/>
                  <a:gd name="T5" fmla="*/ 12588 h 1077"/>
                  <a:gd name="T6" fmla="*/ 361710 w 1510"/>
                  <a:gd name="T7" fmla="*/ 41360 h 1077"/>
                  <a:gd name="T8" fmla="*/ 336182 w 1510"/>
                  <a:gd name="T9" fmla="*/ 69773 h 1077"/>
                  <a:gd name="T10" fmla="*/ 279013 w 1510"/>
                  <a:gd name="T11" fmla="*/ 107897 h 1077"/>
                  <a:gd name="T12" fmla="*/ 237665 w 1510"/>
                  <a:gd name="T13" fmla="*/ 117248 h 1077"/>
                  <a:gd name="T14" fmla="*/ 199911 w 1510"/>
                  <a:gd name="T15" fmla="*/ 34887 h 1077"/>
                  <a:gd name="T16" fmla="*/ 155327 w 1510"/>
                  <a:gd name="T17" fmla="*/ 53948 h 1077"/>
                  <a:gd name="T18" fmla="*/ 107866 w 1510"/>
                  <a:gd name="T19" fmla="*/ 28413 h 1077"/>
                  <a:gd name="T20" fmla="*/ 120450 w 1510"/>
                  <a:gd name="T21" fmla="*/ 85598 h 1077"/>
                  <a:gd name="T22" fmla="*/ 79102 w 1510"/>
                  <a:gd name="T23" fmla="*/ 101423 h 1077"/>
                  <a:gd name="T24" fmla="*/ 38113 w 1510"/>
                  <a:gd name="T25" fmla="*/ 117248 h 1077"/>
                  <a:gd name="T26" fmla="*/ 0 w 1510"/>
                  <a:gd name="T27" fmla="*/ 130196 h 1077"/>
                  <a:gd name="T28" fmla="*/ 0 w 1510"/>
                  <a:gd name="T29" fmla="*/ 174433 h 1077"/>
                  <a:gd name="T30" fmla="*/ 44225 w 1510"/>
                  <a:gd name="T31" fmla="*/ 165082 h 1077"/>
                  <a:gd name="T32" fmla="*/ 47461 w 1510"/>
                  <a:gd name="T33" fmla="*/ 193495 h 1077"/>
                  <a:gd name="T34" fmla="*/ 28405 w 1510"/>
                  <a:gd name="T35" fmla="*/ 228382 h 1077"/>
                  <a:gd name="T36" fmla="*/ 21933 w 1510"/>
                  <a:gd name="T37" fmla="*/ 272979 h 1077"/>
                  <a:gd name="T38" fmla="*/ 47461 w 1510"/>
                  <a:gd name="T39" fmla="*/ 301392 h 1077"/>
                  <a:gd name="T40" fmla="*/ 72989 w 1510"/>
                  <a:gd name="T41" fmla="*/ 330165 h 1077"/>
                  <a:gd name="T42" fmla="*/ 129799 w 1510"/>
                  <a:gd name="T43" fmla="*/ 339516 h 1077"/>
                  <a:gd name="T44" fmla="*/ 167911 w 1510"/>
                  <a:gd name="T45" fmla="*/ 352104 h 1077"/>
                  <a:gd name="T46" fmla="*/ 196675 w 1510"/>
                  <a:gd name="T47" fmla="*/ 374402 h 1077"/>
                  <a:gd name="T48" fmla="*/ 247372 w 1510"/>
                  <a:gd name="T49" fmla="*/ 371165 h 1077"/>
                  <a:gd name="T50" fmla="*/ 244136 w 1510"/>
                  <a:gd name="T51" fmla="*/ 333042 h 1077"/>
                  <a:gd name="T52" fmla="*/ 237665 w 1510"/>
                  <a:gd name="T53" fmla="*/ 276216 h 1077"/>
                  <a:gd name="T54" fmla="*/ 285485 w 1510"/>
                  <a:gd name="T55" fmla="*/ 260032 h 1077"/>
                  <a:gd name="T56" fmla="*/ 329710 w 1510"/>
                  <a:gd name="T57" fmla="*/ 240970 h 1077"/>
                  <a:gd name="T58" fmla="*/ 367823 w 1510"/>
                  <a:gd name="T59" fmla="*/ 199969 h 1077"/>
                  <a:gd name="T60" fmla="*/ 431464 w 1510"/>
                  <a:gd name="T61" fmla="*/ 193495 h 1077"/>
                  <a:gd name="T62" fmla="*/ 497981 w 1510"/>
                  <a:gd name="T63" fmla="*/ 180907 h 1077"/>
                  <a:gd name="T64" fmla="*/ 520273 w 1510"/>
                  <a:gd name="T65" fmla="*/ 117248 h 1077"/>
                  <a:gd name="T66" fmla="*/ 529622 w 1510"/>
                  <a:gd name="T67" fmla="*/ 60063 h 1077"/>
                  <a:gd name="T68" fmla="*/ 542565 w 1510"/>
                  <a:gd name="T69" fmla="*/ 6114 h 107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10" h="1077">
                    <a:moveTo>
                      <a:pt x="1509" y="17"/>
                    </a:moveTo>
                    <a:lnTo>
                      <a:pt x="1438" y="0"/>
                    </a:lnTo>
                    <a:lnTo>
                      <a:pt x="1376" y="17"/>
                    </a:lnTo>
                    <a:lnTo>
                      <a:pt x="1323" y="79"/>
                    </a:lnTo>
                    <a:lnTo>
                      <a:pt x="1244" y="53"/>
                    </a:lnTo>
                    <a:lnTo>
                      <a:pt x="1165" y="35"/>
                    </a:lnTo>
                    <a:lnTo>
                      <a:pt x="1094" y="62"/>
                    </a:lnTo>
                    <a:lnTo>
                      <a:pt x="1006" y="115"/>
                    </a:lnTo>
                    <a:lnTo>
                      <a:pt x="935" y="141"/>
                    </a:lnTo>
                    <a:lnTo>
                      <a:pt x="935" y="194"/>
                    </a:lnTo>
                    <a:lnTo>
                      <a:pt x="891" y="256"/>
                    </a:lnTo>
                    <a:lnTo>
                      <a:pt x="776" y="300"/>
                    </a:lnTo>
                    <a:lnTo>
                      <a:pt x="732" y="362"/>
                    </a:lnTo>
                    <a:lnTo>
                      <a:pt x="661" y="326"/>
                    </a:lnTo>
                    <a:lnTo>
                      <a:pt x="609" y="176"/>
                    </a:lnTo>
                    <a:lnTo>
                      <a:pt x="556" y="97"/>
                    </a:lnTo>
                    <a:lnTo>
                      <a:pt x="503" y="123"/>
                    </a:lnTo>
                    <a:lnTo>
                      <a:pt x="432" y="150"/>
                    </a:lnTo>
                    <a:lnTo>
                      <a:pt x="388" y="97"/>
                    </a:lnTo>
                    <a:lnTo>
                      <a:pt x="300" y="79"/>
                    </a:lnTo>
                    <a:lnTo>
                      <a:pt x="317" y="150"/>
                    </a:lnTo>
                    <a:lnTo>
                      <a:pt x="335" y="238"/>
                    </a:lnTo>
                    <a:lnTo>
                      <a:pt x="282" y="300"/>
                    </a:lnTo>
                    <a:lnTo>
                      <a:pt x="220" y="282"/>
                    </a:lnTo>
                    <a:lnTo>
                      <a:pt x="158" y="291"/>
                    </a:lnTo>
                    <a:lnTo>
                      <a:pt x="106" y="326"/>
                    </a:lnTo>
                    <a:lnTo>
                      <a:pt x="70" y="353"/>
                    </a:lnTo>
                    <a:lnTo>
                      <a:pt x="0" y="362"/>
                    </a:lnTo>
                    <a:lnTo>
                      <a:pt x="35" y="432"/>
                    </a:lnTo>
                    <a:lnTo>
                      <a:pt x="0" y="485"/>
                    </a:lnTo>
                    <a:lnTo>
                      <a:pt x="61" y="494"/>
                    </a:lnTo>
                    <a:lnTo>
                      <a:pt x="123" y="459"/>
                    </a:lnTo>
                    <a:lnTo>
                      <a:pt x="194" y="476"/>
                    </a:lnTo>
                    <a:lnTo>
                      <a:pt x="132" y="538"/>
                    </a:lnTo>
                    <a:lnTo>
                      <a:pt x="88" y="582"/>
                    </a:lnTo>
                    <a:lnTo>
                      <a:pt x="79" y="635"/>
                    </a:lnTo>
                    <a:lnTo>
                      <a:pt x="79" y="688"/>
                    </a:lnTo>
                    <a:lnTo>
                      <a:pt x="61" y="759"/>
                    </a:lnTo>
                    <a:lnTo>
                      <a:pt x="61" y="829"/>
                    </a:lnTo>
                    <a:lnTo>
                      <a:pt x="132" y="838"/>
                    </a:lnTo>
                    <a:lnTo>
                      <a:pt x="185" y="856"/>
                    </a:lnTo>
                    <a:lnTo>
                      <a:pt x="203" y="918"/>
                    </a:lnTo>
                    <a:lnTo>
                      <a:pt x="238" y="962"/>
                    </a:lnTo>
                    <a:lnTo>
                      <a:pt x="361" y="944"/>
                    </a:lnTo>
                    <a:lnTo>
                      <a:pt x="441" y="944"/>
                    </a:lnTo>
                    <a:lnTo>
                      <a:pt x="467" y="979"/>
                    </a:lnTo>
                    <a:lnTo>
                      <a:pt x="547" y="988"/>
                    </a:lnTo>
                    <a:lnTo>
                      <a:pt x="547" y="1041"/>
                    </a:lnTo>
                    <a:lnTo>
                      <a:pt x="626" y="1076"/>
                    </a:lnTo>
                    <a:lnTo>
                      <a:pt x="688" y="1032"/>
                    </a:lnTo>
                    <a:lnTo>
                      <a:pt x="679" y="979"/>
                    </a:lnTo>
                    <a:lnTo>
                      <a:pt x="679" y="926"/>
                    </a:lnTo>
                    <a:lnTo>
                      <a:pt x="697" y="856"/>
                    </a:lnTo>
                    <a:lnTo>
                      <a:pt x="661" y="768"/>
                    </a:lnTo>
                    <a:lnTo>
                      <a:pt x="706" y="723"/>
                    </a:lnTo>
                    <a:lnTo>
                      <a:pt x="794" y="723"/>
                    </a:lnTo>
                    <a:lnTo>
                      <a:pt x="838" y="688"/>
                    </a:lnTo>
                    <a:lnTo>
                      <a:pt x="917" y="670"/>
                    </a:lnTo>
                    <a:lnTo>
                      <a:pt x="979" y="600"/>
                    </a:lnTo>
                    <a:lnTo>
                      <a:pt x="1023" y="556"/>
                    </a:lnTo>
                    <a:lnTo>
                      <a:pt x="1094" y="529"/>
                    </a:lnTo>
                    <a:lnTo>
                      <a:pt x="1200" y="538"/>
                    </a:lnTo>
                    <a:lnTo>
                      <a:pt x="1315" y="538"/>
                    </a:lnTo>
                    <a:lnTo>
                      <a:pt x="1385" y="503"/>
                    </a:lnTo>
                    <a:lnTo>
                      <a:pt x="1447" y="415"/>
                    </a:lnTo>
                    <a:lnTo>
                      <a:pt x="1447" y="326"/>
                    </a:lnTo>
                    <a:lnTo>
                      <a:pt x="1482" y="265"/>
                    </a:lnTo>
                    <a:lnTo>
                      <a:pt x="1473" y="167"/>
                    </a:lnTo>
                    <a:lnTo>
                      <a:pt x="1482" y="97"/>
                    </a:lnTo>
                    <a:lnTo>
                      <a:pt x="1509" y="17"/>
                    </a:lnTo>
                  </a:path>
                </a:pathLst>
              </a:custGeom>
              <a:solidFill>
                <a:schemeClr val="accent5"/>
              </a:solidFill>
              <a:ln w="19050">
                <a:solidFill>
                  <a:schemeClr val="tx1"/>
                </a:solidFill>
              </a:ln>
              <a:effectLst/>
            </p:spPr>
            <p:txBody>
              <a:bodyPr wrap="none" anchor="ctr"/>
              <a:lstStyle/>
              <a:p>
                <a:pPr defTabSz="609630">
                  <a:defRPr/>
                </a:pPr>
                <a:endParaRPr lang="es-CO" sz="800" dirty="0"/>
              </a:p>
            </p:txBody>
          </p:sp>
        </p:grpSp>
        <p:pic>
          <p:nvPicPr>
            <p:cNvPr id="125" name="Picture 4">
              <a:extLst>
                <a:ext uri="{FF2B5EF4-FFF2-40B4-BE49-F238E27FC236}">
                  <a16:creationId xmlns:a16="http://schemas.microsoft.com/office/drawing/2014/main" id="{DE5DF307-647B-4962-973A-1EDEB3F05D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 bwMode="auto">
            <a:xfrm>
              <a:off x="1632335" y="1489057"/>
              <a:ext cx="839136" cy="1236387"/>
            </a:xfrm>
            <a:prstGeom prst="rect">
              <a:avLst/>
            </a:prstGeom>
            <a:solidFill>
              <a:schemeClr val="accent5"/>
            </a:solidFill>
          </p:spPr>
        </p:pic>
        <p:sp>
          <p:nvSpPr>
            <p:cNvPr id="126" name="CuadroTexto 125">
              <a:extLst>
                <a:ext uri="{FF2B5EF4-FFF2-40B4-BE49-F238E27FC236}">
                  <a16:creationId xmlns:a16="http://schemas.microsoft.com/office/drawing/2014/main" id="{C2D75618-FE1E-42AA-A285-2D0420DF9E6F}"/>
                </a:ext>
              </a:extLst>
            </p:cNvPr>
            <p:cNvSpPr txBox="1"/>
            <p:nvPr/>
          </p:nvSpPr>
          <p:spPr>
            <a:xfrm>
              <a:off x="6290123" y="7127185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Guaviare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27" name="CuadroTexto 126">
              <a:extLst>
                <a:ext uri="{FF2B5EF4-FFF2-40B4-BE49-F238E27FC236}">
                  <a16:creationId xmlns:a16="http://schemas.microsoft.com/office/drawing/2014/main" id="{13CC036D-F57B-4557-B1FF-EC2277CDE953}"/>
                </a:ext>
              </a:extLst>
            </p:cNvPr>
            <p:cNvSpPr txBox="1"/>
            <p:nvPr/>
          </p:nvSpPr>
          <p:spPr>
            <a:xfrm>
              <a:off x="3757200" y="8881160"/>
              <a:ext cx="1301840" cy="597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Amazonas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28" name="Conector recto 127">
              <a:extLst>
                <a:ext uri="{FF2B5EF4-FFF2-40B4-BE49-F238E27FC236}">
                  <a16:creationId xmlns:a16="http://schemas.microsoft.com/office/drawing/2014/main" id="{F0167F40-AA53-44BD-870A-F1858D8FA9DE}"/>
                </a:ext>
              </a:extLst>
            </p:cNvPr>
            <p:cNvCxnSpPr>
              <a:cxnSpLocks/>
              <a:endCxn id="127" idx="0"/>
            </p:cNvCxnSpPr>
            <p:nvPr/>
          </p:nvCxnSpPr>
          <p:spPr>
            <a:xfrm flipH="1">
              <a:off x="4408120" y="8230545"/>
              <a:ext cx="315412" cy="65061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9" name="Conector recto 128">
              <a:extLst>
                <a:ext uri="{FF2B5EF4-FFF2-40B4-BE49-F238E27FC236}">
                  <a16:creationId xmlns:a16="http://schemas.microsoft.com/office/drawing/2014/main" id="{762BD8B9-EB2F-4569-AE71-51017F70DBE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64692" y="6483708"/>
              <a:ext cx="1625219" cy="62014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0" name="CuadroTexto 129">
              <a:extLst>
                <a:ext uri="{FF2B5EF4-FFF2-40B4-BE49-F238E27FC236}">
                  <a16:creationId xmlns:a16="http://schemas.microsoft.com/office/drawing/2014/main" id="{06B9E74A-7484-46F3-ACFD-402C86793DCB}"/>
                </a:ext>
              </a:extLst>
            </p:cNvPr>
            <p:cNvSpPr txBox="1"/>
            <p:nvPr/>
          </p:nvSpPr>
          <p:spPr>
            <a:xfrm>
              <a:off x="5669894" y="3209408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Casanare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31" name="Conector recto 130">
              <a:extLst>
                <a:ext uri="{FF2B5EF4-FFF2-40B4-BE49-F238E27FC236}">
                  <a16:creationId xmlns:a16="http://schemas.microsoft.com/office/drawing/2014/main" id="{6273DC9A-4BE1-46BE-A4F5-FCC8E900A2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08934" y="3517432"/>
              <a:ext cx="658307" cy="129779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2" name="Freeform 17">
              <a:extLst>
                <a:ext uri="{FF2B5EF4-FFF2-40B4-BE49-F238E27FC236}">
                  <a16:creationId xmlns:a16="http://schemas.microsoft.com/office/drawing/2014/main" id="{08CBF393-D2D8-4020-87C8-595CCCCEAB3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55807">
              <a:off x="2756051" y="5057216"/>
              <a:ext cx="510745" cy="404092"/>
            </a:xfrm>
            <a:custGeom>
              <a:avLst/>
              <a:gdLst>
                <a:gd name="T0" fmla="*/ 79435 w 1166"/>
                <a:gd name="T1" fmla="*/ 212712 h 972"/>
                <a:gd name="T2" fmla="*/ 53915 w 1166"/>
                <a:gd name="T3" fmla="*/ 196543 h 972"/>
                <a:gd name="T4" fmla="*/ 51040 w 1166"/>
                <a:gd name="T5" fmla="*/ 171391 h 972"/>
                <a:gd name="T6" fmla="*/ 34865 w 1166"/>
                <a:gd name="T7" fmla="*/ 145880 h 972"/>
                <a:gd name="T8" fmla="*/ 15815 w 1166"/>
                <a:gd name="T9" fmla="*/ 130070 h 972"/>
                <a:gd name="T10" fmla="*/ 0 w 1166"/>
                <a:gd name="T11" fmla="*/ 104919 h 972"/>
                <a:gd name="T12" fmla="*/ 28755 w 1166"/>
                <a:gd name="T13" fmla="*/ 88750 h 972"/>
                <a:gd name="T14" fmla="*/ 44570 w 1166"/>
                <a:gd name="T15" fmla="*/ 66832 h 972"/>
                <a:gd name="T16" fmla="*/ 63620 w 1166"/>
                <a:gd name="T17" fmla="*/ 47788 h 972"/>
                <a:gd name="T18" fmla="*/ 82670 w 1166"/>
                <a:gd name="T19" fmla="*/ 47788 h 972"/>
                <a:gd name="T20" fmla="*/ 101720 w 1166"/>
                <a:gd name="T21" fmla="*/ 28745 h 972"/>
                <a:gd name="T22" fmla="*/ 139820 w 1166"/>
                <a:gd name="T23" fmla="*/ 28745 h 972"/>
                <a:gd name="T24" fmla="*/ 130115 w 1166"/>
                <a:gd name="T25" fmla="*/ 0 h 972"/>
                <a:gd name="T26" fmla="*/ 155635 w 1166"/>
                <a:gd name="T27" fmla="*/ 12935 h 972"/>
                <a:gd name="T28" fmla="*/ 193735 w 1166"/>
                <a:gd name="T29" fmla="*/ 12935 h 972"/>
                <a:gd name="T30" fmla="*/ 206315 w 1166"/>
                <a:gd name="T31" fmla="*/ 38087 h 972"/>
                <a:gd name="T32" fmla="*/ 193735 w 1166"/>
                <a:gd name="T33" fmla="*/ 57130 h 972"/>
                <a:gd name="T34" fmla="*/ 215660 w 1166"/>
                <a:gd name="T35" fmla="*/ 60364 h 972"/>
                <a:gd name="T36" fmla="*/ 237945 w 1166"/>
                <a:gd name="T37" fmla="*/ 47788 h 972"/>
                <a:gd name="T38" fmla="*/ 263465 w 1166"/>
                <a:gd name="T39" fmla="*/ 53897 h 972"/>
                <a:gd name="T40" fmla="*/ 263465 w 1166"/>
                <a:gd name="T41" fmla="*/ 72940 h 972"/>
                <a:gd name="T42" fmla="*/ 225365 w 1166"/>
                <a:gd name="T43" fmla="*/ 91984 h 972"/>
                <a:gd name="T44" fmla="*/ 222130 w 1166"/>
                <a:gd name="T45" fmla="*/ 111027 h 972"/>
                <a:gd name="T46" fmla="*/ 222130 w 1166"/>
                <a:gd name="T47" fmla="*/ 130070 h 972"/>
                <a:gd name="T48" fmla="*/ 215660 w 1166"/>
                <a:gd name="T49" fmla="*/ 155582 h 972"/>
                <a:gd name="T50" fmla="*/ 215660 w 1166"/>
                <a:gd name="T51" fmla="*/ 180733 h 972"/>
                <a:gd name="T52" fmla="*/ 241180 w 1166"/>
                <a:gd name="T53" fmla="*/ 183967 h 972"/>
                <a:gd name="T54" fmla="*/ 260230 w 1166"/>
                <a:gd name="T55" fmla="*/ 190435 h 972"/>
                <a:gd name="T56" fmla="*/ 266700 w 1166"/>
                <a:gd name="T57" fmla="*/ 212712 h 972"/>
                <a:gd name="T58" fmla="*/ 279280 w 1166"/>
                <a:gd name="T59" fmla="*/ 228522 h 972"/>
                <a:gd name="T60" fmla="*/ 323491 w 1166"/>
                <a:gd name="T61" fmla="*/ 222054 h 972"/>
                <a:gd name="T62" fmla="*/ 352245 w 1166"/>
                <a:gd name="T63" fmla="*/ 222054 h 972"/>
                <a:gd name="T64" fmla="*/ 361591 w 1166"/>
                <a:gd name="T65" fmla="*/ 234630 h 972"/>
                <a:gd name="T66" fmla="*/ 390345 w 1166"/>
                <a:gd name="T67" fmla="*/ 237864 h 972"/>
                <a:gd name="T68" fmla="*/ 390345 w 1166"/>
                <a:gd name="T69" fmla="*/ 256907 h 972"/>
                <a:gd name="T70" fmla="*/ 418741 w 1166"/>
                <a:gd name="T71" fmla="*/ 269483 h 972"/>
                <a:gd name="T72" fmla="*/ 418741 w 1166"/>
                <a:gd name="T73" fmla="*/ 298228 h 972"/>
                <a:gd name="T74" fmla="*/ 409395 w 1166"/>
                <a:gd name="T75" fmla="*/ 314038 h 972"/>
                <a:gd name="T76" fmla="*/ 380641 w 1166"/>
                <a:gd name="T77" fmla="*/ 329847 h 972"/>
                <a:gd name="T78" fmla="*/ 355480 w 1166"/>
                <a:gd name="T79" fmla="*/ 323380 h 972"/>
                <a:gd name="T80" fmla="*/ 326725 w 1166"/>
                <a:gd name="T81" fmla="*/ 317271 h 972"/>
                <a:gd name="T82" fmla="*/ 295095 w 1166"/>
                <a:gd name="T83" fmla="*/ 320505 h 972"/>
                <a:gd name="T84" fmla="*/ 269575 w 1166"/>
                <a:gd name="T85" fmla="*/ 323380 h 972"/>
                <a:gd name="T86" fmla="*/ 276045 w 1166"/>
                <a:gd name="T87" fmla="*/ 336315 h 972"/>
                <a:gd name="T88" fmla="*/ 244415 w 1166"/>
                <a:gd name="T89" fmla="*/ 348891 h 972"/>
                <a:gd name="T90" fmla="*/ 234710 w 1166"/>
                <a:gd name="T91" fmla="*/ 317271 h 972"/>
                <a:gd name="T92" fmla="*/ 212785 w 1166"/>
                <a:gd name="T93" fmla="*/ 310804 h 972"/>
                <a:gd name="T94" fmla="*/ 193735 w 1166"/>
                <a:gd name="T95" fmla="*/ 307570 h 972"/>
                <a:gd name="T96" fmla="*/ 174685 w 1166"/>
                <a:gd name="T97" fmla="*/ 291760 h 972"/>
                <a:gd name="T98" fmla="*/ 184030 w 1166"/>
                <a:gd name="T99" fmla="*/ 256907 h 972"/>
                <a:gd name="T100" fmla="*/ 152400 w 1166"/>
                <a:gd name="T101" fmla="*/ 256907 h 972"/>
                <a:gd name="T102" fmla="*/ 145930 w 1166"/>
                <a:gd name="T103" fmla="*/ 244331 h 972"/>
                <a:gd name="T104" fmla="*/ 126880 w 1166"/>
                <a:gd name="T105" fmla="*/ 222054 h 972"/>
                <a:gd name="T106" fmla="*/ 101720 w 1166"/>
                <a:gd name="T107" fmla="*/ 209478 h 972"/>
                <a:gd name="T108" fmla="*/ 79435 w 1166"/>
                <a:gd name="T109" fmla="*/ 212712 h 9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66" h="972">
                  <a:moveTo>
                    <a:pt x="221" y="592"/>
                  </a:moveTo>
                  <a:lnTo>
                    <a:pt x="150" y="547"/>
                  </a:lnTo>
                  <a:lnTo>
                    <a:pt x="142" y="477"/>
                  </a:lnTo>
                  <a:lnTo>
                    <a:pt x="97" y="406"/>
                  </a:lnTo>
                  <a:lnTo>
                    <a:pt x="44" y="362"/>
                  </a:lnTo>
                  <a:lnTo>
                    <a:pt x="0" y="292"/>
                  </a:lnTo>
                  <a:lnTo>
                    <a:pt x="80" y="247"/>
                  </a:lnTo>
                  <a:lnTo>
                    <a:pt x="124" y="186"/>
                  </a:lnTo>
                  <a:lnTo>
                    <a:pt x="177" y="133"/>
                  </a:lnTo>
                  <a:lnTo>
                    <a:pt x="230" y="133"/>
                  </a:lnTo>
                  <a:lnTo>
                    <a:pt x="283" y="80"/>
                  </a:lnTo>
                  <a:lnTo>
                    <a:pt x="389" y="80"/>
                  </a:lnTo>
                  <a:lnTo>
                    <a:pt x="362" y="0"/>
                  </a:lnTo>
                  <a:lnTo>
                    <a:pt x="433" y="36"/>
                  </a:lnTo>
                  <a:lnTo>
                    <a:pt x="539" y="36"/>
                  </a:lnTo>
                  <a:lnTo>
                    <a:pt x="574" y="106"/>
                  </a:lnTo>
                  <a:lnTo>
                    <a:pt x="539" y="159"/>
                  </a:lnTo>
                  <a:lnTo>
                    <a:pt x="600" y="168"/>
                  </a:lnTo>
                  <a:lnTo>
                    <a:pt x="662" y="133"/>
                  </a:lnTo>
                  <a:lnTo>
                    <a:pt x="733" y="150"/>
                  </a:lnTo>
                  <a:lnTo>
                    <a:pt x="733" y="203"/>
                  </a:lnTo>
                  <a:lnTo>
                    <a:pt x="627" y="256"/>
                  </a:lnTo>
                  <a:lnTo>
                    <a:pt x="618" y="309"/>
                  </a:lnTo>
                  <a:lnTo>
                    <a:pt x="618" y="362"/>
                  </a:lnTo>
                  <a:lnTo>
                    <a:pt x="600" y="433"/>
                  </a:lnTo>
                  <a:lnTo>
                    <a:pt x="600" y="503"/>
                  </a:lnTo>
                  <a:lnTo>
                    <a:pt x="671" y="512"/>
                  </a:lnTo>
                  <a:lnTo>
                    <a:pt x="724" y="530"/>
                  </a:lnTo>
                  <a:lnTo>
                    <a:pt x="742" y="592"/>
                  </a:lnTo>
                  <a:lnTo>
                    <a:pt x="777" y="636"/>
                  </a:lnTo>
                  <a:lnTo>
                    <a:pt x="900" y="618"/>
                  </a:lnTo>
                  <a:lnTo>
                    <a:pt x="980" y="618"/>
                  </a:lnTo>
                  <a:lnTo>
                    <a:pt x="1006" y="653"/>
                  </a:lnTo>
                  <a:lnTo>
                    <a:pt x="1086" y="662"/>
                  </a:lnTo>
                  <a:lnTo>
                    <a:pt x="1086" y="715"/>
                  </a:lnTo>
                  <a:lnTo>
                    <a:pt x="1165" y="750"/>
                  </a:lnTo>
                  <a:lnTo>
                    <a:pt x="1165" y="830"/>
                  </a:lnTo>
                  <a:lnTo>
                    <a:pt x="1139" y="874"/>
                  </a:lnTo>
                  <a:lnTo>
                    <a:pt x="1059" y="918"/>
                  </a:lnTo>
                  <a:lnTo>
                    <a:pt x="989" y="900"/>
                  </a:lnTo>
                  <a:lnTo>
                    <a:pt x="909" y="883"/>
                  </a:lnTo>
                  <a:lnTo>
                    <a:pt x="821" y="892"/>
                  </a:lnTo>
                  <a:lnTo>
                    <a:pt x="750" y="900"/>
                  </a:lnTo>
                  <a:lnTo>
                    <a:pt x="768" y="936"/>
                  </a:lnTo>
                  <a:lnTo>
                    <a:pt x="680" y="971"/>
                  </a:lnTo>
                  <a:lnTo>
                    <a:pt x="653" y="883"/>
                  </a:lnTo>
                  <a:lnTo>
                    <a:pt x="592" y="865"/>
                  </a:lnTo>
                  <a:lnTo>
                    <a:pt x="539" y="856"/>
                  </a:lnTo>
                  <a:lnTo>
                    <a:pt x="486" y="812"/>
                  </a:lnTo>
                  <a:lnTo>
                    <a:pt x="512" y="715"/>
                  </a:lnTo>
                  <a:lnTo>
                    <a:pt x="424" y="715"/>
                  </a:lnTo>
                  <a:lnTo>
                    <a:pt x="406" y="680"/>
                  </a:lnTo>
                  <a:lnTo>
                    <a:pt x="353" y="618"/>
                  </a:lnTo>
                  <a:lnTo>
                    <a:pt x="283" y="583"/>
                  </a:lnTo>
                  <a:lnTo>
                    <a:pt x="221" y="592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sp>
          <p:nvSpPr>
            <p:cNvPr id="133" name="CuadroTexto 132">
              <a:extLst>
                <a:ext uri="{FF2B5EF4-FFF2-40B4-BE49-F238E27FC236}">
                  <a16:creationId xmlns:a16="http://schemas.microsoft.com/office/drawing/2014/main" id="{B7A79092-89BB-49E4-945A-16570ECCE57B}"/>
                </a:ext>
              </a:extLst>
            </p:cNvPr>
            <p:cNvSpPr txBox="1"/>
            <p:nvPr/>
          </p:nvSpPr>
          <p:spPr>
            <a:xfrm>
              <a:off x="586746" y="4752596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Bogotá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34" name="CuadroTexto 133">
              <a:extLst>
                <a:ext uri="{FF2B5EF4-FFF2-40B4-BE49-F238E27FC236}">
                  <a16:creationId xmlns:a16="http://schemas.microsoft.com/office/drawing/2014/main" id="{6354499F-F287-4118-8EA7-316E585C8AEA}"/>
                </a:ext>
              </a:extLst>
            </p:cNvPr>
            <p:cNvSpPr txBox="1"/>
            <p:nvPr/>
          </p:nvSpPr>
          <p:spPr>
            <a:xfrm>
              <a:off x="258513" y="5669011"/>
              <a:ext cx="1715852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Cundinamarca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35" name="Freeform 4">
              <a:extLst>
                <a:ext uri="{FF2B5EF4-FFF2-40B4-BE49-F238E27FC236}">
                  <a16:creationId xmlns:a16="http://schemas.microsoft.com/office/drawing/2014/main" id="{32A5DC7B-0E12-48B2-86CD-D63FF7BD1A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2917" y="4892680"/>
              <a:ext cx="878198" cy="1015505"/>
            </a:xfrm>
            <a:custGeom>
              <a:avLst/>
              <a:gdLst>
                <a:gd name="T0" fmla="*/ 722083 w 2128"/>
                <a:gd name="T1" fmla="*/ 626590 h 2410"/>
                <a:gd name="T2" fmla="*/ 668035 w 2128"/>
                <a:gd name="T3" fmla="*/ 597765 h 2410"/>
                <a:gd name="T4" fmla="*/ 620112 w 2128"/>
                <a:gd name="T5" fmla="*/ 607493 h 2410"/>
                <a:gd name="T6" fmla="*/ 572550 w 2128"/>
                <a:gd name="T7" fmla="*/ 616861 h 2410"/>
                <a:gd name="T8" fmla="*/ 543724 w 2128"/>
                <a:gd name="T9" fmla="*/ 546960 h 2410"/>
                <a:gd name="T10" fmla="*/ 486794 w 2128"/>
                <a:gd name="T11" fmla="*/ 521378 h 2410"/>
                <a:gd name="T12" fmla="*/ 448600 w 2128"/>
                <a:gd name="T13" fmla="*/ 569300 h 2410"/>
                <a:gd name="T14" fmla="*/ 480308 w 2128"/>
                <a:gd name="T15" fmla="*/ 629472 h 2410"/>
                <a:gd name="T16" fmla="*/ 445357 w 2128"/>
                <a:gd name="T17" fmla="*/ 658298 h 2410"/>
                <a:gd name="T18" fmla="*/ 400677 w 2128"/>
                <a:gd name="T19" fmla="*/ 686763 h 2410"/>
                <a:gd name="T20" fmla="*/ 346629 w 2128"/>
                <a:gd name="T21" fmla="*/ 709102 h 2410"/>
                <a:gd name="T22" fmla="*/ 286455 w 2128"/>
                <a:gd name="T23" fmla="*/ 724956 h 2410"/>
                <a:gd name="T24" fmla="*/ 222678 w 2128"/>
                <a:gd name="T25" fmla="*/ 820440 h 2410"/>
                <a:gd name="T26" fmla="*/ 187727 w 2128"/>
                <a:gd name="T27" fmla="*/ 861516 h 2410"/>
                <a:gd name="T28" fmla="*/ 168630 w 2128"/>
                <a:gd name="T29" fmla="*/ 848905 h 2410"/>
                <a:gd name="T30" fmla="*/ 140165 w 2128"/>
                <a:gd name="T31" fmla="*/ 807469 h 2410"/>
                <a:gd name="T32" fmla="*/ 146290 w 2128"/>
                <a:gd name="T33" fmla="*/ 744053 h 2410"/>
                <a:gd name="T34" fmla="*/ 159262 w 2128"/>
                <a:gd name="T35" fmla="*/ 696491 h 2410"/>
                <a:gd name="T36" fmla="*/ 146290 w 2128"/>
                <a:gd name="T37" fmla="*/ 648569 h 2410"/>
                <a:gd name="T38" fmla="*/ 108096 w 2128"/>
                <a:gd name="T39" fmla="*/ 639201 h 2410"/>
                <a:gd name="T40" fmla="*/ 60534 w 2128"/>
                <a:gd name="T41" fmla="*/ 648569 h 2410"/>
                <a:gd name="T42" fmla="*/ 19097 w 2128"/>
                <a:gd name="T43" fmla="*/ 623347 h 2410"/>
                <a:gd name="T44" fmla="*/ 9729 w 2128"/>
                <a:gd name="T45" fmla="*/ 559571 h 2410"/>
                <a:gd name="T46" fmla="*/ 12972 w 2128"/>
                <a:gd name="T47" fmla="*/ 512009 h 2410"/>
                <a:gd name="T48" fmla="*/ 12972 w 2128"/>
                <a:gd name="T49" fmla="*/ 454719 h 2410"/>
                <a:gd name="T50" fmla="*/ 28826 w 2128"/>
                <a:gd name="T51" fmla="*/ 400672 h 2410"/>
                <a:gd name="T52" fmla="*/ 28826 w 2128"/>
                <a:gd name="T53" fmla="*/ 356353 h 2410"/>
                <a:gd name="T54" fmla="*/ 38194 w 2128"/>
                <a:gd name="T55" fmla="*/ 314916 h 2410"/>
                <a:gd name="T56" fmla="*/ 41437 w 2128"/>
                <a:gd name="T57" fmla="*/ 279966 h 2410"/>
                <a:gd name="T58" fmla="*/ 38194 w 2128"/>
                <a:gd name="T59" fmla="*/ 229161 h 2410"/>
                <a:gd name="T60" fmla="*/ 41437 w 2128"/>
                <a:gd name="T61" fmla="*/ 206821 h 2410"/>
                <a:gd name="T62" fmla="*/ 63777 w 2128"/>
                <a:gd name="T63" fmla="*/ 143046 h 2410"/>
                <a:gd name="T64" fmla="*/ 73145 w 2128"/>
                <a:gd name="T65" fmla="*/ 85755 h 2410"/>
                <a:gd name="T66" fmla="*/ 86117 w 2128"/>
                <a:gd name="T67" fmla="*/ 31708 h 2410"/>
                <a:gd name="T68" fmla="*/ 130436 w 2128"/>
                <a:gd name="T69" fmla="*/ 15854 h 2410"/>
                <a:gd name="T70" fmla="*/ 171873 w 2128"/>
                <a:gd name="T71" fmla="*/ 22340 h 2410"/>
                <a:gd name="T72" fmla="*/ 200338 w 2128"/>
                <a:gd name="T73" fmla="*/ 0 h 2410"/>
                <a:gd name="T74" fmla="*/ 225921 w 2128"/>
                <a:gd name="T75" fmla="*/ 54047 h 2410"/>
                <a:gd name="T76" fmla="*/ 225921 w 2128"/>
                <a:gd name="T77" fmla="*/ 98727 h 2410"/>
                <a:gd name="T78" fmla="*/ 248261 w 2128"/>
                <a:gd name="T79" fmla="*/ 133677 h 2410"/>
                <a:gd name="T80" fmla="*/ 305552 w 2128"/>
                <a:gd name="T81" fmla="*/ 143046 h 2410"/>
                <a:gd name="T82" fmla="*/ 337260 w 2128"/>
                <a:gd name="T83" fmla="*/ 175114 h 2410"/>
                <a:gd name="T84" fmla="*/ 391309 w 2128"/>
                <a:gd name="T85" fmla="*/ 139803 h 2410"/>
                <a:gd name="T86" fmla="*/ 416531 w 2128"/>
                <a:gd name="T87" fmla="*/ 111338 h 2410"/>
                <a:gd name="T88" fmla="*/ 442114 w 2128"/>
                <a:gd name="T89" fmla="*/ 117823 h 2410"/>
                <a:gd name="T90" fmla="*/ 508773 w 2128"/>
                <a:gd name="T91" fmla="*/ 139803 h 2410"/>
                <a:gd name="T92" fmla="*/ 518502 w 2128"/>
                <a:gd name="T93" fmla="*/ 187725 h 2410"/>
                <a:gd name="T94" fmla="*/ 559939 w 2128"/>
                <a:gd name="T95" fmla="*/ 216190 h 2410"/>
                <a:gd name="T96" fmla="*/ 579036 w 2128"/>
                <a:gd name="T97" fmla="*/ 276723 h 2410"/>
                <a:gd name="T98" fmla="*/ 572550 w 2128"/>
                <a:gd name="T99" fmla="*/ 318159 h 2410"/>
                <a:gd name="T100" fmla="*/ 575793 w 2128"/>
                <a:gd name="T101" fmla="*/ 359235 h 2410"/>
                <a:gd name="T102" fmla="*/ 626598 w 2128"/>
                <a:gd name="T103" fmla="*/ 375089 h 2410"/>
                <a:gd name="T104" fmla="*/ 651821 w 2128"/>
                <a:gd name="T105" fmla="*/ 403914 h 2410"/>
                <a:gd name="T106" fmla="*/ 687132 w 2128"/>
                <a:gd name="T107" fmla="*/ 419768 h 2410"/>
                <a:gd name="T108" fmla="*/ 747306 w 2128"/>
                <a:gd name="T109" fmla="*/ 448233 h 2410"/>
                <a:gd name="T110" fmla="*/ 747306 w 2128"/>
                <a:gd name="T111" fmla="*/ 635958 h 24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128" h="2410">
                  <a:moveTo>
                    <a:pt x="2074" y="1765"/>
                  </a:moveTo>
                  <a:lnTo>
                    <a:pt x="2004" y="1739"/>
                  </a:lnTo>
                  <a:lnTo>
                    <a:pt x="1942" y="1694"/>
                  </a:lnTo>
                  <a:lnTo>
                    <a:pt x="1854" y="1659"/>
                  </a:lnTo>
                  <a:lnTo>
                    <a:pt x="1774" y="1641"/>
                  </a:lnTo>
                  <a:lnTo>
                    <a:pt x="1721" y="1686"/>
                  </a:lnTo>
                  <a:lnTo>
                    <a:pt x="1659" y="1712"/>
                  </a:lnTo>
                  <a:lnTo>
                    <a:pt x="1589" y="1712"/>
                  </a:lnTo>
                  <a:lnTo>
                    <a:pt x="1536" y="1624"/>
                  </a:lnTo>
                  <a:lnTo>
                    <a:pt x="1509" y="1518"/>
                  </a:lnTo>
                  <a:lnTo>
                    <a:pt x="1430" y="1456"/>
                  </a:lnTo>
                  <a:lnTo>
                    <a:pt x="1351" y="1447"/>
                  </a:lnTo>
                  <a:lnTo>
                    <a:pt x="1289" y="1500"/>
                  </a:lnTo>
                  <a:lnTo>
                    <a:pt x="1245" y="1580"/>
                  </a:lnTo>
                  <a:lnTo>
                    <a:pt x="1280" y="1659"/>
                  </a:lnTo>
                  <a:lnTo>
                    <a:pt x="1333" y="1747"/>
                  </a:lnTo>
                  <a:lnTo>
                    <a:pt x="1298" y="1791"/>
                  </a:lnTo>
                  <a:lnTo>
                    <a:pt x="1236" y="1827"/>
                  </a:lnTo>
                  <a:lnTo>
                    <a:pt x="1192" y="1871"/>
                  </a:lnTo>
                  <a:lnTo>
                    <a:pt x="1112" y="1906"/>
                  </a:lnTo>
                  <a:lnTo>
                    <a:pt x="1015" y="1906"/>
                  </a:lnTo>
                  <a:lnTo>
                    <a:pt x="962" y="1968"/>
                  </a:lnTo>
                  <a:lnTo>
                    <a:pt x="874" y="2003"/>
                  </a:lnTo>
                  <a:lnTo>
                    <a:pt x="795" y="2012"/>
                  </a:lnTo>
                  <a:lnTo>
                    <a:pt x="680" y="2162"/>
                  </a:lnTo>
                  <a:lnTo>
                    <a:pt x="618" y="2277"/>
                  </a:lnTo>
                  <a:lnTo>
                    <a:pt x="574" y="2339"/>
                  </a:lnTo>
                  <a:lnTo>
                    <a:pt x="521" y="2391"/>
                  </a:lnTo>
                  <a:lnTo>
                    <a:pt x="477" y="2409"/>
                  </a:lnTo>
                  <a:lnTo>
                    <a:pt x="468" y="2356"/>
                  </a:lnTo>
                  <a:lnTo>
                    <a:pt x="450" y="2277"/>
                  </a:lnTo>
                  <a:lnTo>
                    <a:pt x="389" y="2241"/>
                  </a:lnTo>
                  <a:lnTo>
                    <a:pt x="442" y="2127"/>
                  </a:lnTo>
                  <a:lnTo>
                    <a:pt x="406" y="2065"/>
                  </a:lnTo>
                  <a:lnTo>
                    <a:pt x="389" y="1986"/>
                  </a:lnTo>
                  <a:lnTo>
                    <a:pt x="442" y="1933"/>
                  </a:lnTo>
                  <a:lnTo>
                    <a:pt x="442" y="1853"/>
                  </a:lnTo>
                  <a:lnTo>
                    <a:pt x="406" y="1800"/>
                  </a:lnTo>
                  <a:lnTo>
                    <a:pt x="353" y="1747"/>
                  </a:lnTo>
                  <a:lnTo>
                    <a:pt x="300" y="1774"/>
                  </a:lnTo>
                  <a:lnTo>
                    <a:pt x="239" y="1809"/>
                  </a:lnTo>
                  <a:lnTo>
                    <a:pt x="168" y="1800"/>
                  </a:lnTo>
                  <a:lnTo>
                    <a:pt x="124" y="1747"/>
                  </a:lnTo>
                  <a:lnTo>
                    <a:pt x="53" y="1730"/>
                  </a:lnTo>
                  <a:lnTo>
                    <a:pt x="0" y="1624"/>
                  </a:lnTo>
                  <a:lnTo>
                    <a:pt x="27" y="1553"/>
                  </a:lnTo>
                  <a:lnTo>
                    <a:pt x="45" y="1456"/>
                  </a:lnTo>
                  <a:lnTo>
                    <a:pt x="36" y="1421"/>
                  </a:lnTo>
                  <a:lnTo>
                    <a:pt x="36" y="1341"/>
                  </a:lnTo>
                  <a:lnTo>
                    <a:pt x="36" y="1262"/>
                  </a:lnTo>
                  <a:lnTo>
                    <a:pt x="53" y="1191"/>
                  </a:lnTo>
                  <a:lnTo>
                    <a:pt x="80" y="1112"/>
                  </a:lnTo>
                  <a:lnTo>
                    <a:pt x="62" y="1050"/>
                  </a:lnTo>
                  <a:lnTo>
                    <a:pt x="80" y="989"/>
                  </a:lnTo>
                  <a:lnTo>
                    <a:pt x="124" y="944"/>
                  </a:lnTo>
                  <a:lnTo>
                    <a:pt x="106" y="874"/>
                  </a:lnTo>
                  <a:lnTo>
                    <a:pt x="142" y="830"/>
                  </a:lnTo>
                  <a:lnTo>
                    <a:pt x="115" y="777"/>
                  </a:lnTo>
                  <a:lnTo>
                    <a:pt x="106" y="715"/>
                  </a:lnTo>
                  <a:lnTo>
                    <a:pt x="106" y="636"/>
                  </a:lnTo>
                  <a:lnTo>
                    <a:pt x="80" y="591"/>
                  </a:lnTo>
                  <a:lnTo>
                    <a:pt x="115" y="574"/>
                  </a:lnTo>
                  <a:lnTo>
                    <a:pt x="177" y="486"/>
                  </a:lnTo>
                  <a:lnTo>
                    <a:pt x="177" y="397"/>
                  </a:lnTo>
                  <a:lnTo>
                    <a:pt x="212" y="336"/>
                  </a:lnTo>
                  <a:lnTo>
                    <a:pt x="203" y="238"/>
                  </a:lnTo>
                  <a:lnTo>
                    <a:pt x="212" y="168"/>
                  </a:lnTo>
                  <a:lnTo>
                    <a:pt x="239" y="88"/>
                  </a:lnTo>
                  <a:lnTo>
                    <a:pt x="300" y="71"/>
                  </a:lnTo>
                  <a:lnTo>
                    <a:pt x="362" y="44"/>
                  </a:lnTo>
                  <a:lnTo>
                    <a:pt x="415" y="80"/>
                  </a:lnTo>
                  <a:lnTo>
                    <a:pt x="477" y="62"/>
                  </a:lnTo>
                  <a:lnTo>
                    <a:pt x="521" y="18"/>
                  </a:lnTo>
                  <a:lnTo>
                    <a:pt x="556" y="0"/>
                  </a:lnTo>
                  <a:lnTo>
                    <a:pt x="592" y="53"/>
                  </a:lnTo>
                  <a:lnTo>
                    <a:pt x="627" y="150"/>
                  </a:lnTo>
                  <a:lnTo>
                    <a:pt x="583" y="203"/>
                  </a:lnTo>
                  <a:lnTo>
                    <a:pt x="627" y="274"/>
                  </a:lnTo>
                  <a:lnTo>
                    <a:pt x="671" y="327"/>
                  </a:lnTo>
                  <a:lnTo>
                    <a:pt x="689" y="371"/>
                  </a:lnTo>
                  <a:lnTo>
                    <a:pt x="751" y="371"/>
                  </a:lnTo>
                  <a:lnTo>
                    <a:pt x="848" y="397"/>
                  </a:lnTo>
                  <a:lnTo>
                    <a:pt x="865" y="450"/>
                  </a:lnTo>
                  <a:lnTo>
                    <a:pt x="936" y="486"/>
                  </a:lnTo>
                  <a:lnTo>
                    <a:pt x="1015" y="450"/>
                  </a:lnTo>
                  <a:lnTo>
                    <a:pt x="1086" y="388"/>
                  </a:lnTo>
                  <a:lnTo>
                    <a:pt x="1104" y="327"/>
                  </a:lnTo>
                  <a:lnTo>
                    <a:pt x="1156" y="309"/>
                  </a:lnTo>
                  <a:lnTo>
                    <a:pt x="1192" y="265"/>
                  </a:lnTo>
                  <a:lnTo>
                    <a:pt x="1227" y="327"/>
                  </a:lnTo>
                  <a:lnTo>
                    <a:pt x="1289" y="371"/>
                  </a:lnTo>
                  <a:lnTo>
                    <a:pt x="1412" y="388"/>
                  </a:lnTo>
                  <a:lnTo>
                    <a:pt x="1439" y="450"/>
                  </a:lnTo>
                  <a:lnTo>
                    <a:pt x="1439" y="521"/>
                  </a:lnTo>
                  <a:lnTo>
                    <a:pt x="1483" y="565"/>
                  </a:lnTo>
                  <a:lnTo>
                    <a:pt x="1554" y="600"/>
                  </a:lnTo>
                  <a:lnTo>
                    <a:pt x="1562" y="680"/>
                  </a:lnTo>
                  <a:lnTo>
                    <a:pt x="1607" y="768"/>
                  </a:lnTo>
                  <a:lnTo>
                    <a:pt x="1624" y="830"/>
                  </a:lnTo>
                  <a:lnTo>
                    <a:pt x="1589" y="883"/>
                  </a:lnTo>
                  <a:lnTo>
                    <a:pt x="1545" y="962"/>
                  </a:lnTo>
                  <a:lnTo>
                    <a:pt x="1598" y="997"/>
                  </a:lnTo>
                  <a:lnTo>
                    <a:pt x="1695" y="989"/>
                  </a:lnTo>
                  <a:lnTo>
                    <a:pt x="1739" y="1041"/>
                  </a:lnTo>
                  <a:lnTo>
                    <a:pt x="1739" y="1112"/>
                  </a:lnTo>
                  <a:lnTo>
                    <a:pt x="1809" y="1121"/>
                  </a:lnTo>
                  <a:lnTo>
                    <a:pt x="1836" y="1174"/>
                  </a:lnTo>
                  <a:lnTo>
                    <a:pt x="1907" y="1165"/>
                  </a:lnTo>
                  <a:lnTo>
                    <a:pt x="1960" y="1236"/>
                  </a:lnTo>
                  <a:lnTo>
                    <a:pt x="2074" y="1244"/>
                  </a:lnTo>
                  <a:lnTo>
                    <a:pt x="2127" y="1174"/>
                  </a:lnTo>
                  <a:lnTo>
                    <a:pt x="2074" y="1765"/>
                  </a:lnTo>
                </a:path>
              </a:pathLst>
            </a:custGeom>
            <a:solidFill>
              <a:schemeClr val="accent5"/>
            </a:solidFill>
            <a:ln w="19050"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pPr defTabSz="609630">
                <a:defRPr/>
              </a:pPr>
              <a:endParaRPr lang="es-CO" sz="800" dirty="0"/>
            </a:p>
          </p:txBody>
        </p:sp>
        <p:pic>
          <p:nvPicPr>
            <p:cNvPr id="136" name="Imagen 135">
              <a:extLst>
                <a:ext uri="{FF2B5EF4-FFF2-40B4-BE49-F238E27FC236}">
                  <a16:creationId xmlns:a16="http://schemas.microsoft.com/office/drawing/2014/main" id="{A058B4AC-9008-4F35-B4DD-C4D9A70B5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156" b="95214" l="9483" r="89943">
                          <a14:foregroundMark x1="73563" y1="11209" x2="83046" y2="7557"/>
                          <a14:foregroundMark x1="81897" y1="7053" x2="83046" y2="4408"/>
                          <a14:foregroundMark x1="17241" y1="92569" x2="22126" y2="89421"/>
                          <a14:foregroundMark x1="10057" y1="95214" x2="14943" y2="94710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680538" y="5293458"/>
              <a:ext cx="275730" cy="629108"/>
            </a:xfrm>
            <a:prstGeom prst="rect">
              <a:avLst/>
            </a:prstGeom>
          </p:spPr>
        </p:pic>
        <p:cxnSp>
          <p:nvCxnSpPr>
            <p:cNvPr id="138" name="Conector recto 137">
              <a:extLst>
                <a:ext uri="{FF2B5EF4-FFF2-40B4-BE49-F238E27FC236}">
                  <a16:creationId xmlns:a16="http://schemas.microsoft.com/office/drawing/2014/main" id="{61D2D149-1430-4A23-96B4-4398FE57A9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90418" y="5525241"/>
              <a:ext cx="2021326" cy="17243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9" name="Conector recto 138">
              <a:extLst>
                <a:ext uri="{FF2B5EF4-FFF2-40B4-BE49-F238E27FC236}">
                  <a16:creationId xmlns:a16="http://schemas.microsoft.com/office/drawing/2014/main" id="{85BDF8C9-B136-4B8F-9DA7-4473CF85FCC7}"/>
                </a:ext>
              </a:extLst>
            </p:cNvPr>
            <p:cNvCxnSpPr>
              <a:cxnSpLocks/>
              <a:stCxn id="140" idx="0"/>
            </p:cNvCxnSpPr>
            <p:nvPr/>
          </p:nvCxnSpPr>
          <p:spPr>
            <a:xfrm flipV="1">
              <a:off x="1267284" y="2747972"/>
              <a:ext cx="415906" cy="57009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0" name="CuadroTexto 139">
              <a:extLst>
                <a:ext uri="{FF2B5EF4-FFF2-40B4-BE49-F238E27FC236}">
                  <a16:creationId xmlns:a16="http://schemas.microsoft.com/office/drawing/2014/main" id="{39F6BB8B-9E37-4ABB-ABFE-8AB776A6137C}"/>
                </a:ext>
              </a:extLst>
            </p:cNvPr>
            <p:cNvSpPr txBox="1"/>
            <p:nvPr/>
          </p:nvSpPr>
          <p:spPr>
            <a:xfrm>
              <a:off x="482663" y="3318065"/>
              <a:ext cx="1569239" cy="597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San Andrés y Providencia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sp>
          <p:nvSpPr>
            <p:cNvPr id="141" name="CuadroTexto 140">
              <a:extLst>
                <a:ext uri="{FF2B5EF4-FFF2-40B4-BE49-F238E27FC236}">
                  <a16:creationId xmlns:a16="http://schemas.microsoft.com/office/drawing/2014/main" id="{4502434B-CAC4-45A0-BF6A-6298FE5F2B30}"/>
                </a:ext>
              </a:extLst>
            </p:cNvPr>
            <p:cNvSpPr txBox="1"/>
            <p:nvPr/>
          </p:nvSpPr>
          <p:spPr>
            <a:xfrm>
              <a:off x="618326" y="4106749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Caldas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42" name="Conector recto 141">
              <a:extLst>
                <a:ext uri="{FF2B5EF4-FFF2-40B4-BE49-F238E27FC236}">
                  <a16:creationId xmlns:a16="http://schemas.microsoft.com/office/drawing/2014/main" id="{A64544DD-F56D-4B32-B95E-322B6E7D8BB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660736" y="4301550"/>
              <a:ext cx="1540089" cy="83780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4" name="CuadroTexto 143">
              <a:extLst>
                <a:ext uri="{FF2B5EF4-FFF2-40B4-BE49-F238E27FC236}">
                  <a16:creationId xmlns:a16="http://schemas.microsoft.com/office/drawing/2014/main" id="{FE8A639E-65BC-4C85-9FF1-BC9B425AD7DC}"/>
                </a:ext>
              </a:extLst>
            </p:cNvPr>
            <p:cNvSpPr txBox="1"/>
            <p:nvPr/>
          </p:nvSpPr>
          <p:spPr>
            <a:xfrm>
              <a:off x="4673794" y="3853502"/>
              <a:ext cx="1301840" cy="38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800" dirty="0">
                  <a:latin typeface="DejaVu Sans Light" panose="020B0604020202020204" charset="0"/>
                  <a:ea typeface="DejaVu Sans Light" panose="020B0604020202020204" charset="0"/>
                  <a:cs typeface="DejaVu Sans Light" panose="020B0604020202020204" charset="0"/>
                </a:rPr>
                <a:t>Boyacá</a:t>
              </a:r>
              <a:endParaRPr lang="es-ES_tradnl" sz="800" dirty="0">
                <a:latin typeface="DejaVu Sans Light" panose="020B0604020202020204" charset="0"/>
                <a:ea typeface="DejaVu Sans Light" panose="020B0604020202020204" charset="0"/>
                <a:cs typeface="DejaVu Sans Light" panose="020B0604020202020204" charset="0"/>
              </a:endParaRPr>
            </a:p>
          </p:txBody>
        </p:sp>
        <p:cxnSp>
          <p:nvCxnSpPr>
            <p:cNvPr id="145" name="Conector recto 144">
              <a:extLst>
                <a:ext uri="{FF2B5EF4-FFF2-40B4-BE49-F238E27FC236}">
                  <a16:creationId xmlns:a16="http://schemas.microsoft.com/office/drawing/2014/main" id="{3A61FD68-B2F8-46FE-ACC8-3631248821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37214" y="4188978"/>
              <a:ext cx="408420" cy="41925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3" name="TextBox 29">
            <a:extLst>
              <a:ext uri="{FF2B5EF4-FFF2-40B4-BE49-F238E27FC236}">
                <a16:creationId xmlns:a16="http://schemas.microsoft.com/office/drawing/2014/main" id="{9C2A1FC3-CEE1-44F3-932B-949C854A06D5}"/>
              </a:ext>
            </a:extLst>
          </p:cNvPr>
          <p:cNvSpPr txBox="1"/>
          <p:nvPr/>
        </p:nvSpPr>
        <p:spPr>
          <a:xfrm>
            <a:off x="4220027" y="5861478"/>
            <a:ext cx="4296289" cy="4616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067" dirty="0">
                <a:latin typeface="Nunito Sans"/>
                <a:ea typeface="Nunito Sans"/>
                <a:cs typeface="Nunito Sans"/>
                <a:sym typeface="Nunito Sans"/>
              </a:rPr>
              <a:t>* Esta focalización se actualizará a medida que se realice el análisis de la información obtenida a través del censo educativo y de la </a:t>
            </a:r>
            <a:r>
              <a:rPr lang="en-US" sz="1067" dirty="0" err="1">
                <a:latin typeface="Nunito Sans"/>
                <a:ea typeface="Nunito Sans"/>
                <a:cs typeface="Nunito Sans"/>
                <a:sym typeface="Nunito Sans"/>
              </a:rPr>
              <a:t>matriz</a:t>
            </a:r>
            <a:r>
              <a:rPr lang="en-US" sz="1067" dirty="0">
                <a:latin typeface="Nunito Sans"/>
                <a:ea typeface="Nunito Sans"/>
                <a:cs typeface="Nunito Sans"/>
                <a:sym typeface="Nunito Sans"/>
              </a:rPr>
              <a:t> de barreras</a:t>
            </a:r>
          </a:p>
        </p:txBody>
      </p:sp>
    </p:spTree>
    <p:extLst>
      <p:ext uri="{BB962C8B-B14F-4D97-AF65-F5344CB8AC3E}">
        <p14:creationId xmlns:p14="http://schemas.microsoft.com/office/powerpoint/2010/main" val="25388315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163</Words>
  <Application>Microsoft Macintosh PowerPoint</Application>
  <PresentationFormat>Panorámica</PresentationFormat>
  <Paragraphs>67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DejaVu Sans Bold</vt:lpstr>
      <vt:lpstr>DejaVu Sans Light</vt:lpstr>
      <vt:lpstr>Nunito Sans</vt:lpstr>
      <vt:lpstr>Tema de Office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Lucrecia</dc:creator>
  <cp:lastModifiedBy>Diana Cubides</cp:lastModifiedBy>
  <cp:revision>4</cp:revision>
  <dcterms:created xsi:type="dcterms:W3CDTF">2025-10-02T13:07:46Z</dcterms:created>
  <dcterms:modified xsi:type="dcterms:W3CDTF">2025-10-28T17:37:00Z</dcterms:modified>
</cp:coreProperties>
</file>